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87" r:id="rId6"/>
    <p:sldId id="257" r:id="rId7"/>
    <p:sldId id="258" r:id="rId8"/>
    <p:sldId id="284" r:id="rId9"/>
    <p:sldId id="260" r:id="rId10"/>
    <p:sldId id="286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15B1B9-BA28-7749-873D-B553C7BDE1A0}" v="35" dt="2026-07-25T09:30:38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4"/>
    <p:restoredTop sz="94610"/>
  </p:normalViewPr>
  <p:slideViewPr>
    <p:cSldViewPr snapToGrid="0" snapToObjects="1">
      <p:cViewPr>
        <p:scale>
          <a:sx n="120" d="100"/>
          <a:sy n="120" d="100"/>
        </p:scale>
        <p:origin x="448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Conrad" userId="6f1dd636-85c3-45af-8a74-2f07dddd4cc6" providerId="ADAL" clId="{31AE6C48-3B3C-5E80-B4AF-8959F23F6D94}"/>
    <pc:docChg chg="undo custSel addSld delSld modSld sldOrd">
      <pc:chgData name="David Conrad" userId="6f1dd636-85c3-45af-8a74-2f07dddd4cc6" providerId="ADAL" clId="{31AE6C48-3B3C-5E80-B4AF-8959F23F6D94}" dt="2026-07-26T02:01:59.732" v="4442" actId="20577"/>
      <pc:docMkLst>
        <pc:docMk/>
      </pc:docMkLst>
      <pc:sldChg chg="modSp mod">
        <pc:chgData name="David Conrad" userId="6f1dd636-85c3-45af-8a74-2f07dddd4cc6" providerId="ADAL" clId="{31AE6C48-3B3C-5E80-B4AF-8959F23F6D94}" dt="2026-07-25T06:45:46.101" v="1790" actId="20577"/>
        <pc:sldMkLst>
          <pc:docMk/>
          <pc:sldMk cId="0" sldId="256"/>
        </pc:sldMkLst>
        <pc:spChg chg="mod">
          <ac:chgData name="David Conrad" userId="6f1dd636-85c3-45af-8a74-2f07dddd4cc6" providerId="ADAL" clId="{31AE6C48-3B3C-5E80-B4AF-8959F23F6D94}" dt="2026-07-25T06:45:46.101" v="1790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2T00:32:04.063" v="6" actId="20577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6T01:46:29.305" v="4180" actId="20577"/>
        <pc:sldMkLst>
          <pc:docMk/>
          <pc:sldMk cId="0" sldId="257"/>
        </pc:sldMkLst>
        <pc:spChg chg="mod">
          <ac:chgData name="David Conrad" userId="6f1dd636-85c3-45af-8a74-2f07dddd4cc6" providerId="ADAL" clId="{31AE6C48-3B3C-5E80-B4AF-8959F23F6D94}" dt="2026-07-22T00:32:14.391" v="7" actId="122"/>
          <ac:spMkLst>
            <pc:docMk/>
            <pc:sldMk cId="0" sldId="257"/>
            <ac:spMk id="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6T01:46:29.305" v="4180" actId="20577"/>
          <ac:spMkLst>
            <pc:docMk/>
            <pc:sldMk cId="0" sldId="257"/>
            <ac:spMk id="5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5T08:16:02.880" v="2980" actId="20577"/>
        <pc:sldMkLst>
          <pc:docMk/>
          <pc:sldMk cId="0" sldId="258"/>
        </pc:sldMkLst>
        <pc:spChg chg="mod">
          <ac:chgData name="David Conrad" userId="6f1dd636-85c3-45af-8a74-2f07dddd4cc6" providerId="ADAL" clId="{31AE6C48-3B3C-5E80-B4AF-8959F23F6D94}" dt="2026-07-25T06:54:21.040" v="1914" actId="20577"/>
          <ac:spMkLst>
            <pc:docMk/>
            <pc:sldMk cId="0" sldId="258"/>
            <ac:spMk id="5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5:06:29.236" v="1359" actId="108"/>
          <ac:spMkLst>
            <pc:docMk/>
            <pc:sldMk cId="0" sldId="258"/>
            <ac:spMk id="6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2T02:44:31.290" v="54" actId="1076"/>
          <ac:spMkLst>
            <pc:docMk/>
            <pc:sldMk cId="0" sldId="258"/>
            <ac:spMk id="7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6:48:38.135" v="1840" actId="20577"/>
          <ac:spMkLst>
            <pc:docMk/>
            <pc:sldMk cId="0" sldId="258"/>
            <ac:spMk id="8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6:48:46.051" v="1843" actId="20577"/>
          <ac:spMkLst>
            <pc:docMk/>
            <pc:sldMk cId="0" sldId="258"/>
            <ac:spMk id="9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7:06:41.232" v="2493" actId="20577"/>
          <ac:spMkLst>
            <pc:docMk/>
            <pc:sldMk cId="0" sldId="258"/>
            <ac:spMk id="11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8:16:02.880" v="2980" actId="20577"/>
          <ac:spMkLst>
            <pc:docMk/>
            <pc:sldMk cId="0" sldId="258"/>
            <ac:spMk id="12" creationId="{00000000-0000-0000-0000-000000000000}"/>
          </ac:spMkLst>
        </pc:spChg>
      </pc:sldChg>
      <pc:sldChg chg="addSp delSp modSp add del mod ord setBg">
        <pc:chgData name="David Conrad" userId="6f1dd636-85c3-45af-8a74-2f07dddd4cc6" providerId="ADAL" clId="{31AE6C48-3B3C-5E80-B4AF-8959F23F6D94}" dt="2026-07-26T01:49:04.058" v="4193" actId="20577"/>
        <pc:sldMkLst>
          <pc:docMk/>
          <pc:sldMk cId="0" sldId="260"/>
        </pc:sldMkLst>
        <pc:spChg chg="mod">
          <ac:chgData name="David Conrad" userId="6f1dd636-85c3-45af-8a74-2f07dddd4cc6" providerId="ADAL" clId="{31AE6C48-3B3C-5E80-B4AF-8959F23F6D94}" dt="2026-07-25T05:09:45.174" v="1589" actId="20577"/>
          <ac:spMkLst>
            <pc:docMk/>
            <pc:sldMk cId="0" sldId="260"/>
            <ac:spMk id="5" creationId="{00000000-0000-0000-0000-000000000000}"/>
          </ac:spMkLst>
        </pc:spChg>
        <pc:spChg chg="add del mod">
          <ac:chgData name="David Conrad" userId="6f1dd636-85c3-45af-8a74-2f07dddd4cc6" providerId="ADAL" clId="{31AE6C48-3B3C-5E80-B4AF-8959F23F6D94}" dt="2026-07-25T08:17:39.468" v="2993" actId="20577"/>
          <ac:spMkLst>
            <pc:docMk/>
            <pc:sldMk cId="0" sldId="260"/>
            <ac:spMk id="6" creationId="{00000000-0000-0000-0000-000000000000}"/>
          </ac:spMkLst>
        </pc:spChg>
        <pc:spChg chg="add del">
          <ac:chgData name="David Conrad" userId="6f1dd636-85c3-45af-8a74-2f07dddd4cc6" providerId="ADAL" clId="{31AE6C48-3B3C-5E80-B4AF-8959F23F6D94}" dt="2026-07-25T05:03:19.568" v="1197" actId="21"/>
          <ac:spMkLst>
            <pc:docMk/>
            <pc:sldMk cId="0" sldId="260"/>
            <ac:spMk id="7" creationId="{00000000-0000-0000-0000-000000000000}"/>
          </ac:spMkLst>
        </pc:spChg>
        <pc:spChg chg="add del">
          <ac:chgData name="David Conrad" userId="6f1dd636-85c3-45af-8a74-2f07dddd4cc6" providerId="ADAL" clId="{31AE6C48-3B3C-5E80-B4AF-8959F23F6D94}" dt="2026-07-25T05:03:19.259" v="1196" actId="21"/>
          <ac:spMkLst>
            <pc:docMk/>
            <pc:sldMk cId="0" sldId="260"/>
            <ac:spMk id="8" creationId="{00000000-0000-0000-0000-000000000000}"/>
          </ac:spMkLst>
        </pc:spChg>
        <pc:spChg chg="add del mod">
          <ac:chgData name="David Conrad" userId="6f1dd636-85c3-45af-8a74-2f07dddd4cc6" providerId="ADAL" clId="{31AE6C48-3B3C-5E80-B4AF-8959F23F6D94}" dt="2026-07-25T05:07:13.898" v="1366" actId="20577"/>
          <ac:spMkLst>
            <pc:docMk/>
            <pc:sldMk cId="0" sldId="260"/>
            <ac:spMk id="9" creationId="{00000000-0000-0000-0000-000000000000}"/>
          </ac:spMkLst>
        </pc:spChg>
        <pc:spChg chg="add del mod">
          <ac:chgData name="David Conrad" userId="6f1dd636-85c3-45af-8a74-2f07dddd4cc6" providerId="ADAL" clId="{31AE6C48-3B3C-5E80-B4AF-8959F23F6D94}" dt="2026-07-25T05:07:05.508" v="1364" actId="20577"/>
          <ac:spMkLst>
            <pc:docMk/>
            <pc:sldMk cId="0" sldId="260"/>
            <ac:spMk id="10" creationId="{00000000-0000-0000-0000-000000000000}"/>
          </ac:spMkLst>
        </pc:spChg>
        <pc:spChg chg="add del mod">
          <ac:chgData name="David Conrad" userId="6f1dd636-85c3-45af-8a74-2f07dddd4cc6" providerId="ADAL" clId="{31AE6C48-3B3C-5E80-B4AF-8959F23F6D94}" dt="2026-07-25T05:07:20.197" v="1367" actId="1076"/>
          <ac:spMkLst>
            <pc:docMk/>
            <pc:sldMk cId="0" sldId="260"/>
            <ac:spMk id="11" creationId="{00000000-0000-0000-0000-000000000000}"/>
          </ac:spMkLst>
        </pc:spChg>
        <pc:spChg chg="add del mod">
          <ac:chgData name="David Conrad" userId="6f1dd636-85c3-45af-8a74-2f07dddd4cc6" providerId="ADAL" clId="{31AE6C48-3B3C-5E80-B4AF-8959F23F6D94}" dt="2026-07-26T01:49:04.058" v="4193" actId="20577"/>
          <ac:spMkLst>
            <pc:docMk/>
            <pc:sldMk cId="0" sldId="260"/>
            <ac:spMk id="12" creationId="{00000000-0000-0000-0000-000000000000}"/>
          </ac:spMkLst>
        </pc:spChg>
        <pc:spChg chg="add del">
          <ac:chgData name="David Conrad" userId="6f1dd636-85c3-45af-8a74-2f07dddd4cc6" providerId="ADAL" clId="{31AE6C48-3B3C-5E80-B4AF-8959F23F6D94}" dt="2026-07-25T05:03:19.568" v="1197" actId="21"/>
          <ac:spMkLst>
            <pc:docMk/>
            <pc:sldMk cId="0" sldId="260"/>
            <ac:spMk id="13" creationId="{00000000-0000-0000-0000-000000000000}"/>
          </ac:spMkLst>
        </pc:spChg>
        <pc:spChg chg="add del">
          <ac:chgData name="David Conrad" userId="6f1dd636-85c3-45af-8a74-2f07dddd4cc6" providerId="ADAL" clId="{31AE6C48-3B3C-5E80-B4AF-8959F23F6D94}" dt="2026-07-25T05:03:19.259" v="1196" actId="21"/>
          <ac:spMkLst>
            <pc:docMk/>
            <pc:sldMk cId="0" sldId="260"/>
            <ac:spMk id="1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5:10:02.441" v="1598" actId="20577"/>
          <ac:spMkLst>
            <pc:docMk/>
            <pc:sldMk cId="0" sldId="260"/>
            <ac:spMk id="15" creationId="{00000000-0000-0000-0000-000000000000}"/>
          </ac:spMkLst>
        </pc:spChg>
        <pc:spChg chg="del">
          <ac:chgData name="David Conrad" userId="6f1dd636-85c3-45af-8a74-2f07dddd4cc6" providerId="ADAL" clId="{31AE6C48-3B3C-5E80-B4AF-8959F23F6D94}" dt="2026-07-25T05:08:27.573" v="1438" actId="21"/>
          <ac:spMkLst>
            <pc:docMk/>
            <pc:sldMk cId="0" sldId="260"/>
            <ac:spMk id="16" creationId="{00000000-0000-0000-0000-000000000000}"/>
          </ac:spMkLst>
        </pc:spChg>
        <pc:spChg chg="add del mod">
          <ac:chgData name="David Conrad" userId="6f1dd636-85c3-45af-8a74-2f07dddd4cc6" providerId="ADAL" clId="{31AE6C48-3B3C-5E80-B4AF-8959F23F6D94}" dt="2026-07-25T05:08:38.650" v="1445" actId="20577"/>
          <ac:spMkLst>
            <pc:docMk/>
            <pc:sldMk cId="0" sldId="260"/>
            <ac:spMk id="17" creationId="{00000000-0000-0000-0000-000000000000}"/>
          </ac:spMkLst>
        </pc:spChg>
        <pc:spChg chg="add del mod">
          <ac:chgData name="David Conrad" userId="6f1dd636-85c3-45af-8a74-2f07dddd4cc6" providerId="ADAL" clId="{31AE6C48-3B3C-5E80-B4AF-8959F23F6D94}" dt="2026-07-25T05:10:08.098" v="1608" actId="20577"/>
          <ac:spMkLst>
            <pc:docMk/>
            <pc:sldMk cId="0" sldId="260"/>
            <ac:spMk id="18" creationId="{00000000-0000-0000-0000-000000000000}"/>
          </ac:spMkLst>
        </pc:spChg>
        <pc:spChg chg="add del">
          <ac:chgData name="David Conrad" userId="6f1dd636-85c3-45af-8a74-2f07dddd4cc6" providerId="ADAL" clId="{31AE6C48-3B3C-5E80-B4AF-8959F23F6D94}" dt="2026-07-25T05:03:19.568" v="1197" actId="21"/>
          <ac:spMkLst>
            <pc:docMk/>
            <pc:sldMk cId="0" sldId="260"/>
            <ac:spMk id="19" creationId="{00000000-0000-0000-0000-000000000000}"/>
          </ac:spMkLst>
        </pc:spChg>
        <pc:spChg chg="add del">
          <ac:chgData name="David Conrad" userId="6f1dd636-85c3-45af-8a74-2f07dddd4cc6" providerId="ADAL" clId="{31AE6C48-3B3C-5E80-B4AF-8959F23F6D94}" dt="2026-07-25T05:03:19.259" v="1196" actId="21"/>
          <ac:spMkLst>
            <pc:docMk/>
            <pc:sldMk cId="0" sldId="260"/>
            <ac:spMk id="20" creationId="{00000000-0000-0000-0000-000000000000}"/>
          </ac:spMkLst>
        </pc:spChg>
        <pc:spChg chg="add del">
          <ac:chgData name="David Conrad" userId="6f1dd636-85c3-45af-8a74-2f07dddd4cc6" providerId="ADAL" clId="{31AE6C48-3B3C-5E80-B4AF-8959F23F6D94}" dt="2026-07-25T05:03:19.259" v="1196" actId="21"/>
          <ac:spMkLst>
            <pc:docMk/>
            <pc:sldMk cId="0" sldId="260"/>
            <ac:spMk id="21" creationId="{00000000-0000-0000-0000-000000000000}"/>
          </ac:spMkLst>
        </pc:spChg>
        <pc:spChg chg="add del">
          <ac:chgData name="David Conrad" userId="6f1dd636-85c3-45af-8a74-2f07dddd4cc6" providerId="ADAL" clId="{31AE6C48-3B3C-5E80-B4AF-8959F23F6D94}" dt="2026-07-25T05:10:26.430" v="1609" actId="21"/>
          <ac:spMkLst>
            <pc:docMk/>
            <pc:sldMk cId="0" sldId="260"/>
            <ac:spMk id="22" creationId="{00000000-0000-0000-0000-000000000000}"/>
          </ac:spMkLst>
        </pc:spChg>
        <pc:spChg chg="add del mod">
          <ac:chgData name="David Conrad" userId="6f1dd636-85c3-45af-8a74-2f07dddd4cc6" providerId="ADAL" clId="{31AE6C48-3B3C-5E80-B4AF-8959F23F6D94}" dt="2026-07-25T05:10:46.351" v="1615" actId="20577"/>
          <ac:spMkLst>
            <pc:docMk/>
            <pc:sldMk cId="0" sldId="260"/>
            <ac:spMk id="23" creationId="{00000000-0000-0000-0000-000000000000}"/>
          </ac:spMkLst>
        </pc:spChg>
        <pc:spChg chg="add del mod">
          <ac:chgData name="David Conrad" userId="6f1dd636-85c3-45af-8a74-2f07dddd4cc6" providerId="ADAL" clId="{31AE6C48-3B3C-5E80-B4AF-8959F23F6D94}" dt="2026-07-25T07:13:25.036" v="2703" actId="21"/>
          <ac:spMkLst>
            <pc:docMk/>
            <pc:sldMk cId="0" sldId="260"/>
            <ac:spMk id="2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18:35:40.468" v="4168" actId="20577"/>
          <ac:spMkLst>
            <pc:docMk/>
            <pc:sldMk cId="0" sldId="260"/>
            <ac:spMk id="27" creationId="{00000000-0000-0000-0000-000000000000}"/>
          </ac:spMkLst>
        </pc:spChg>
        <pc:spChg chg="add mod">
          <ac:chgData name="David Conrad" userId="6f1dd636-85c3-45af-8a74-2f07dddd4cc6" providerId="ADAL" clId="{31AE6C48-3B3C-5E80-B4AF-8959F23F6D94}" dt="2026-07-25T05:04:01.923" v="1223" actId="767"/>
          <ac:spMkLst>
            <pc:docMk/>
            <pc:sldMk cId="0" sldId="260"/>
            <ac:spMk id="29" creationId="{B8706384-1D2A-7D77-5DD7-1668C2CED0FA}"/>
          </ac:spMkLst>
        </pc:spChg>
      </pc:sldChg>
      <pc:sldChg chg="addSp modSp mod">
        <pc:chgData name="David Conrad" userId="6f1dd636-85c3-45af-8a74-2f07dddd4cc6" providerId="ADAL" clId="{31AE6C48-3B3C-5E80-B4AF-8959F23F6D94}" dt="2026-07-26T01:50:20.293" v="4212" actId="20577"/>
        <pc:sldMkLst>
          <pc:docMk/>
          <pc:sldMk cId="0" sldId="264"/>
        </pc:sldMkLst>
        <pc:spChg chg="mod">
          <ac:chgData name="David Conrad" userId="6f1dd636-85c3-45af-8a74-2f07dddd4cc6" providerId="ADAL" clId="{31AE6C48-3B3C-5E80-B4AF-8959F23F6D94}" dt="2026-07-25T09:30:59.926" v="4101" actId="20577"/>
          <ac:spMkLst>
            <pc:docMk/>
            <pc:sldMk cId="0" sldId="264"/>
            <ac:spMk id="5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6T01:50:20.293" v="4212" actId="20577"/>
          <ac:spMkLst>
            <pc:docMk/>
            <pc:sldMk cId="0" sldId="264"/>
            <ac:spMk id="6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9:31:26.678" v="4107" actId="403"/>
          <ac:spMkLst>
            <pc:docMk/>
            <pc:sldMk cId="0" sldId="264"/>
            <ac:spMk id="1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9:31:40.461" v="4122" actId="403"/>
          <ac:spMkLst>
            <pc:docMk/>
            <pc:sldMk cId="0" sldId="264"/>
            <ac:spMk id="15" creationId="{00000000-0000-0000-0000-000000000000}"/>
          </ac:spMkLst>
        </pc:spChg>
        <pc:spChg chg="add mod">
          <ac:chgData name="David Conrad" userId="6f1dd636-85c3-45af-8a74-2f07dddd4cc6" providerId="ADAL" clId="{31AE6C48-3B3C-5E80-B4AF-8959F23F6D94}" dt="2026-07-25T09:31:08.991" v="4103" actId="1037"/>
          <ac:spMkLst>
            <pc:docMk/>
            <pc:sldMk cId="0" sldId="264"/>
            <ac:spMk id="16" creationId="{53D561C1-C99C-3B50-323D-CE65215F093A}"/>
          </ac:spMkLst>
        </pc:spChg>
      </pc:sldChg>
      <pc:sldChg chg="modSp mod">
        <pc:chgData name="David Conrad" userId="6f1dd636-85c3-45af-8a74-2f07dddd4cc6" providerId="ADAL" clId="{31AE6C48-3B3C-5E80-B4AF-8959F23F6D94}" dt="2026-07-26T01:51:19.916" v="4246" actId="20577"/>
        <pc:sldMkLst>
          <pc:docMk/>
          <pc:sldMk cId="0" sldId="265"/>
        </pc:sldMkLst>
        <pc:spChg chg="mod">
          <ac:chgData name="David Conrad" userId="6f1dd636-85c3-45af-8a74-2f07dddd4cc6" providerId="ADAL" clId="{31AE6C48-3B3C-5E80-B4AF-8959F23F6D94}" dt="2026-07-25T04:54:10.528" v="1128" actId="20577"/>
          <ac:spMkLst>
            <pc:docMk/>
            <pc:sldMk cId="0" sldId="265"/>
            <ac:spMk id="5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2T14:39:42.920" v="683" actId="403"/>
          <ac:spMkLst>
            <pc:docMk/>
            <pc:sldMk cId="0" sldId="265"/>
            <ac:spMk id="9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6T01:51:19.916" v="4246" actId="20577"/>
          <ac:spMkLst>
            <pc:docMk/>
            <pc:sldMk cId="0" sldId="265"/>
            <ac:spMk id="10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5T08:23:33.411" v="3070" actId="27918"/>
        <pc:sldMkLst>
          <pc:docMk/>
          <pc:sldMk cId="0" sldId="266"/>
        </pc:sldMkLst>
        <pc:spChg chg="mod">
          <ac:chgData name="David Conrad" userId="6f1dd636-85c3-45af-8a74-2f07dddd4cc6" providerId="ADAL" clId="{31AE6C48-3B3C-5E80-B4AF-8959F23F6D94}" dt="2026-07-22T14:41:41.175" v="724" actId="403"/>
          <ac:spMkLst>
            <pc:docMk/>
            <pc:sldMk cId="0" sldId="266"/>
            <ac:spMk id="9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4:54:43.080" v="1137" actId="20577"/>
          <ac:spMkLst>
            <pc:docMk/>
            <pc:sldMk cId="0" sldId="266"/>
            <ac:spMk id="10" creationId="{00000000-0000-0000-0000-000000000000}"/>
          </ac:spMkLst>
        </pc:spChg>
        <pc:graphicFrameChg chg="mod">
          <ac:chgData name="David Conrad" userId="6f1dd636-85c3-45af-8a74-2f07dddd4cc6" providerId="ADAL" clId="{31AE6C48-3B3C-5E80-B4AF-8959F23F6D94}" dt="2026-07-25T08:23:00.931" v="3066"/>
          <ac:graphicFrameMkLst>
            <pc:docMk/>
            <pc:sldMk cId="0" sldId="266"/>
            <ac:graphicFrameMk id="7" creationId="{00000000-0000-0000-0000-000000000000}"/>
          </ac:graphicFrameMkLst>
        </pc:graphicFrameChg>
      </pc:sldChg>
      <pc:sldChg chg="mod modShow">
        <pc:chgData name="David Conrad" userId="6f1dd636-85c3-45af-8a74-2f07dddd4cc6" providerId="ADAL" clId="{31AE6C48-3B3C-5E80-B4AF-8959F23F6D94}" dt="2026-07-25T08:43:15.824" v="3338" actId="729"/>
        <pc:sldMkLst>
          <pc:docMk/>
          <pc:sldMk cId="0" sldId="268"/>
        </pc:sldMkLst>
      </pc:sldChg>
      <pc:sldChg chg="mod modShow">
        <pc:chgData name="David Conrad" userId="6f1dd636-85c3-45af-8a74-2f07dddd4cc6" providerId="ADAL" clId="{31AE6C48-3B3C-5E80-B4AF-8959F23F6D94}" dt="2026-07-25T08:43:15.824" v="3338" actId="729"/>
        <pc:sldMkLst>
          <pc:docMk/>
          <pc:sldMk cId="0" sldId="269"/>
        </pc:sldMkLst>
      </pc:sldChg>
      <pc:sldChg chg="modSp mod modShow">
        <pc:chgData name="David Conrad" userId="6f1dd636-85c3-45af-8a74-2f07dddd4cc6" providerId="ADAL" clId="{31AE6C48-3B3C-5E80-B4AF-8959F23F6D94}" dt="2026-07-25T08:43:32.707" v="3339" actId="729"/>
        <pc:sldMkLst>
          <pc:docMk/>
          <pc:sldMk cId="0" sldId="270"/>
        </pc:sldMkLst>
        <pc:spChg chg="mod">
          <ac:chgData name="David Conrad" userId="6f1dd636-85c3-45af-8a74-2f07dddd4cc6" providerId="ADAL" clId="{31AE6C48-3B3C-5E80-B4AF-8959F23F6D94}" dt="2026-07-22T14:44:22.092" v="735" actId="20577"/>
          <ac:spMkLst>
            <pc:docMk/>
            <pc:sldMk cId="0" sldId="270"/>
            <ac:spMk id="18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5T07:15:55.330" v="2707" actId="20577"/>
        <pc:sldMkLst>
          <pc:docMk/>
          <pc:sldMk cId="0" sldId="271"/>
        </pc:sldMkLst>
        <pc:spChg chg="mod">
          <ac:chgData name="David Conrad" userId="6f1dd636-85c3-45af-8a74-2f07dddd4cc6" providerId="ADAL" clId="{31AE6C48-3B3C-5E80-B4AF-8959F23F6D94}" dt="2026-07-25T07:15:55.330" v="2707" actId="20577"/>
          <ac:spMkLst>
            <pc:docMk/>
            <pc:sldMk cId="0" sldId="271"/>
            <ac:spMk id="4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6T01:53:42.814" v="4247" actId="20577"/>
        <pc:sldMkLst>
          <pc:docMk/>
          <pc:sldMk cId="0" sldId="272"/>
        </pc:sldMkLst>
        <pc:spChg chg="mod">
          <ac:chgData name="David Conrad" userId="6f1dd636-85c3-45af-8a74-2f07dddd4cc6" providerId="ADAL" clId="{31AE6C48-3B3C-5E80-B4AF-8959F23F6D94}" dt="2026-07-26T01:53:42.814" v="4247" actId="20577"/>
          <ac:spMkLst>
            <pc:docMk/>
            <pc:sldMk cId="0" sldId="272"/>
            <ac:spMk id="7" creationId="{00000000-0000-0000-0000-000000000000}"/>
          </ac:spMkLst>
        </pc:spChg>
      </pc:sldChg>
      <pc:sldChg chg="mod modShow">
        <pc:chgData name="David Conrad" userId="6f1dd636-85c3-45af-8a74-2f07dddd4cc6" providerId="ADAL" clId="{31AE6C48-3B3C-5E80-B4AF-8959F23F6D94}" dt="2026-07-25T08:29:41.212" v="3071" actId="729"/>
        <pc:sldMkLst>
          <pc:docMk/>
          <pc:sldMk cId="0" sldId="273"/>
        </pc:sldMkLst>
      </pc:sldChg>
      <pc:sldChg chg="modSp mod">
        <pc:chgData name="David Conrad" userId="6f1dd636-85c3-45af-8a74-2f07dddd4cc6" providerId="ADAL" clId="{31AE6C48-3B3C-5E80-B4AF-8959F23F6D94}" dt="2026-07-25T04:43:57.032" v="817" actId="20577"/>
        <pc:sldMkLst>
          <pc:docMk/>
          <pc:sldMk cId="0" sldId="274"/>
        </pc:sldMkLst>
        <pc:spChg chg="mod">
          <ac:chgData name="David Conrad" userId="6f1dd636-85c3-45af-8a74-2f07dddd4cc6" providerId="ADAL" clId="{31AE6C48-3B3C-5E80-B4AF-8959F23F6D94}" dt="2026-07-25T04:43:57.032" v="817" actId="20577"/>
          <ac:spMkLst>
            <pc:docMk/>
            <pc:sldMk cId="0" sldId="274"/>
            <ac:spMk id="13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6T01:54:57.566" v="4269" actId="20577"/>
        <pc:sldMkLst>
          <pc:docMk/>
          <pc:sldMk cId="0" sldId="275"/>
        </pc:sldMkLst>
        <pc:spChg chg="mod">
          <ac:chgData name="David Conrad" userId="6f1dd636-85c3-45af-8a74-2f07dddd4cc6" providerId="ADAL" clId="{31AE6C48-3B3C-5E80-B4AF-8959F23F6D94}" dt="2026-07-26T01:54:26.691" v="4250" actId="20577"/>
          <ac:spMkLst>
            <pc:docMk/>
            <pc:sldMk cId="0" sldId="275"/>
            <ac:spMk id="9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4:45:29.124" v="860" actId="20577"/>
          <ac:spMkLst>
            <pc:docMk/>
            <pc:sldMk cId="0" sldId="275"/>
            <ac:spMk id="1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6T01:54:57.566" v="4269" actId="20577"/>
          <ac:spMkLst>
            <pc:docMk/>
            <pc:sldMk cId="0" sldId="275"/>
            <ac:spMk id="15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6T01:56:43.739" v="4317" actId="20577"/>
        <pc:sldMkLst>
          <pc:docMk/>
          <pc:sldMk cId="0" sldId="276"/>
        </pc:sldMkLst>
        <pc:spChg chg="mod">
          <ac:chgData name="David Conrad" userId="6f1dd636-85c3-45af-8a74-2f07dddd4cc6" providerId="ADAL" clId="{31AE6C48-3B3C-5E80-B4AF-8959F23F6D94}" dt="2026-07-25T04:46:17.763" v="903" actId="20577"/>
          <ac:spMkLst>
            <pc:docMk/>
            <pc:sldMk cId="0" sldId="276"/>
            <ac:spMk id="5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6T01:56:43.739" v="4317" actId="20577"/>
          <ac:spMkLst>
            <pc:docMk/>
            <pc:sldMk cId="0" sldId="276"/>
            <ac:spMk id="9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8:34:33.896" v="3154" actId="20577"/>
          <ac:spMkLst>
            <pc:docMk/>
            <pc:sldMk cId="0" sldId="276"/>
            <ac:spMk id="12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4:46:48.729" v="940" actId="20577"/>
          <ac:spMkLst>
            <pc:docMk/>
            <pc:sldMk cId="0" sldId="276"/>
            <ac:spMk id="1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6T01:56:32.168" v="4314" actId="20577"/>
          <ac:spMkLst>
            <pc:docMk/>
            <pc:sldMk cId="0" sldId="276"/>
            <ac:spMk id="15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6T01:58:28.137" v="4358" actId="20577"/>
        <pc:sldMkLst>
          <pc:docMk/>
          <pc:sldMk cId="0" sldId="277"/>
        </pc:sldMkLst>
        <pc:spChg chg="mod">
          <ac:chgData name="David Conrad" userId="6f1dd636-85c3-45af-8a74-2f07dddd4cc6" providerId="ADAL" clId="{31AE6C48-3B3C-5E80-B4AF-8959F23F6D94}" dt="2026-07-26T01:57:47.430" v="4342" actId="20577"/>
          <ac:spMkLst>
            <pc:docMk/>
            <pc:sldMk cId="0" sldId="277"/>
            <ac:spMk id="9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6T01:58:15.586" v="4353" actId="20577"/>
          <ac:spMkLst>
            <pc:docMk/>
            <pc:sldMk cId="0" sldId="277"/>
            <ac:spMk id="12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4:48:49.387" v="1035" actId="20577"/>
          <ac:spMkLst>
            <pc:docMk/>
            <pc:sldMk cId="0" sldId="277"/>
            <ac:spMk id="1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6T01:58:28.137" v="4358" actId="20577"/>
          <ac:spMkLst>
            <pc:docMk/>
            <pc:sldMk cId="0" sldId="277"/>
            <ac:spMk id="15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6T02:00:41.943" v="4428" actId="20577"/>
        <pc:sldMkLst>
          <pc:docMk/>
          <pc:sldMk cId="0" sldId="278"/>
        </pc:sldMkLst>
        <pc:spChg chg="mod">
          <ac:chgData name="David Conrad" userId="6f1dd636-85c3-45af-8a74-2f07dddd4cc6" providerId="ADAL" clId="{31AE6C48-3B3C-5E80-B4AF-8959F23F6D94}" dt="2026-07-26T01:59:54.709" v="4405" actId="20577"/>
          <ac:spMkLst>
            <pc:docMk/>
            <pc:sldMk cId="0" sldId="278"/>
            <ac:spMk id="9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7:19:11.531" v="2788" actId="20577"/>
          <ac:spMkLst>
            <pc:docMk/>
            <pc:sldMk cId="0" sldId="278"/>
            <ac:spMk id="12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4:49:48.937" v="1073" actId="20577"/>
          <ac:spMkLst>
            <pc:docMk/>
            <pc:sldMk cId="0" sldId="278"/>
            <ac:spMk id="1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6T02:00:41.943" v="4428" actId="20577"/>
          <ac:spMkLst>
            <pc:docMk/>
            <pc:sldMk cId="0" sldId="278"/>
            <ac:spMk id="15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6T02:01:15.674" v="4438" actId="20577"/>
        <pc:sldMkLst>
          <pc:docMk/>
          <pc:sldMk cId="0" sldId="279"/>
        </pc:sldMkLst>
        <pc:spChg chg="mod">
          <ac:chgData name="David Conrad" userId="6f1dd636-85c3-45af-8a74-2f07dddd4cc6" providerId="ADAL" clId="{31AE6C48-3B3C-5E80-B4AF-8959F23F6D94}" dt="2026-07-26T02:01:15.674" v="4438" actId="20577"/>
          <ac:spMkLst>
            <pc:docMk/>
            <pc:sldMk cId="0" sldId="279"/>
            <ac:spMk id="8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8:40:47.951" v="3270" actId="20577"/>
          <ac:spMkLst>
            <pc:docMk/>
            <pc:sldMk cId="0" sldId="279"/>
            <ac:spMk id="12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8:40:54.156" v="3278" actId="20577"/>
          <ac:spMkLst>
            <pc:docMk/>
            <pc:sldMk cId="0" sldId="279"/>
            <ac:spMk id="16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8:42:11.649" v="3337" actId="20577"/>
          <ac:spMkLst>
            <pc:docMk/>
            <pc:sldMk cId="0" sldId="279"/>
            <ac:spMk id="20" creationId="{00000000-0000-0000-0000-000000000000}"/>
          </ac:spMkLst>
        </pc:spChg>
      </pc:sldChg>
      <pc:sldChg chg="modSp mod">
        <pc:chgData name="David Conrad" userId="6f1dd636-85c3-45af-8a74-2f07dddd4cc6" providerId="ADAL" clId="{31AE6C48-3B3C-5E80-B4AF-8959F23F6D94}" dt="2026-07-26T02:01:59.732" v="4442" actId="20577"/>
        <pc:sldMkLst>
          <pc:docMk/>
          <pc:sldMk cId="0" sldId="280"/>
        </pc:sldMkLst>
        <pc:spChg chg="mod">
          <ac:chgData name="David Conrad" userId="6f1dd636-85c3-45af-8a74-2f07dddd4cc6" providerId="ADAL" clId="{31AE6C48-3B3C-5E80-B4AF-8959F23F6D94}" dt="2026-07-26T02:01:59.732" v="4442" actId="20577"/>
          <ac:spMkLst>
            <pc:docMk/>
            <pc:sldMk cId="0" sldId="280"/>
            <ac:spMk id="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8:09:10.957" v="2864" actId="20577"/>
          <ac:spMkLst>
            <pc:docMk/>
            <pc:sldMk cId="0" sldId="280"/>
            <ac:spMk id="5" creationId="{00000000-0000-0000-0000-000000000000}"/>
          </ac:spMkLst>
        </pc:spChg>
      </pc:sldChg>
      <pc:sldChg chg="addSp delSp modSp add mod">
        <pc:chgData name="David Conrad" userId="6f1dd636-85c3-45af-8a74-2f07dddd4cc6" providerId="ADAL" clId="{31AE6C48-3B3C-5E80-B4AF-8959F23F6D94}" dt="2026-07-25T08:16:52.088" v="2988" actId="20577"/>
        <pc:sldMkLst>
          <pc:docMk/>
          <pc:sldMk cId="1077185049" sldId="284"/>
        </pc:sldMkLst>
        <pc:spChg chg="mod">
          <ac:chgData name="David Conrad" userId="6f1dd636-85c3-45af-8a74-2f07dddd4cc6" providerId="ADAL" clId="{31AE6C48-3B3C-5E80-B4AF-8959F23F6D94}" dt="2026-07-25T08:16:52.088" v="2988" actId="20577"/>
          <ac:spMkLst>
            <pc:docMk/>
            <pc:sldMk cId="1077185049" sldId="284"/>
            <ac:spMk id="8" creationId="{00000000-0000-0000-0000-000000000000}"/>
          </ac:spMkLst>
        </pc:spChg>
        <pc:spChg chg="add mod topLvl">
          <ac:chgData name="David Conrad" userId="6f1dd636-85c3-45af-8a74-2f07dddd4cc6" providerId="ADAL" clId="{31AE6C48-3B3C-5E80-B4AF-8959F23F6D94}" dt="2026-07-22T03:50:05.223" v="332" actId="1037"/>
          <ac:spMkLst>
            <pc:docMk/>
            <pc:sldMk cId="1077185049" sldId="284"/>
            <ac:spMk id="11" creationId="{F017F47B-18F1-455D-EE63-FFEE5E5A22B5}"/>
          </ac:spMkLst>
        </pc:spChg>
        <pc:spChg chg="add mod topLvl">
          <ac:chgData name="David Conrad" userId="6f1dd636-85c3-45af-8a74-2f07dddd4cc6" providerId="ADAL" clId="{31AE6C48-3B3C-5E80-B4AF-8959F23F6D94}" dt="2026-07-22T03:49:58.191" v="324" actId="1037"/>
          <ac:spMkLst>
            <pc:docMk/>
            <pc:sldMk cId="1077185049" sldId="284"/>
            <ac:spMk id="12" creationId="{CBDF70F5-1846-E7DA-E8B7-C61F816EC0FA}"/>
          </ac:spMkLst>
        </pc:spChg>
        <pc:spChg chg="add mod topLvl">
          <ac:chgData name="David Conrad" userId="6f1dd636-85c3-45af-8a74-2f07dddd4cc6" providerId="ADAL" clId="{31AE6C48-3B3C-5E80-B4AF-8959F23F6D94}" dt="2026-07-22T03:49:48.897" v="301" actId="165"/>
          <ac:spMkLst>
            <pc:docMk/>
            <pc:sldMk cId="1077185049" sldId="284"/>
            <ac:spMk id="13" creationId="{B6705D5D-169C-80BC-9974-30D2D72D6A49}"/>
          </ac:spMkLst>
        </pc:spChg>
        <pc:spChg chg="mod">
          <ac:chgData name="David Conrad" userId="6f1dd636-85c3-45af-8a74-2f07dddd4cc6" providerId="ADAL" clId="{31AE6C48-3B3C-5E80-B4AF-8959F23F6D94}" dt="2026-07-22T03:51:05.329" v="334" actId="14100"/>
          <ac:spMkLst>
            <pc:docMk/>
            <pc:sldMk cId="1077185049" sldId="284"/>
            <ac:spMk id="131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2T03:51:11.774" v="335" actId="14100"/>
          <ac:spMkLst>
            <pc:docMk/>
            <pc:sldMk cId="1077185049" sldId="284"/>
            <ac:spMk id="132" creationId="{00000000-0000-0000-0000-000000000000}"/>
          </ac:spMkLst>
        </pc:spChg>
        <pc:grpChg chg="add">
          <ac:chgData name="David Conrad" userId="6f1dd636-85c3-45af-8a74-2f07dddd4cc6" providerId="ADAL" clId="{31AE6C48-3B3C-5E80-B4AF-8959F23F6D94}" dt="2026-07-22T03:50:37.550" v="333" actId="164"/>
          <ac:grpSpMkLst>
            <pc:docMk/>
            <pc:sldMk cId="1077185049" sldId="284"/>
            <ac:grpSpMk id="15" creationId="{073C7952-27D7-E5BB-891F-2ACD527DBB1B}"/>
          </ac:grpSpMkLst>
        </pc:grpChg>
      </pc:sldChg>
      <pc:sldChg chg="addSp delSp modSp add mod">
        <pc:chgData name="David Conrad" userId="6f1dd636-85c3-45af-8a74-2f07dddd4cc6" providerId="ADAL" clId="{31AE6C48-3B3C-5E80-B4AF-8959F23F6D94}" dt="2026-07-25T05:14:18.011" v="1789" actId="20577"/>
        <pc:sldMkLst>
          <pc:docMk/>
          <pc:sldMk cId="3020791133" sldId="286"/>
        </pc:sldMkLst>
        <pc:spChg chg="mod">
          <ac:chgData name="David Conrad" userId="6f1dd636-85c3-45af-8a74-2f07dddd4cc6" providerId="ADAL" clId="{31AE6C48-3B3C-5E80-B4AF-8959F23F6D94}" dt="2026-07-22T14:37:35.741" v="666" actId="20577"/>
          <ac:spMkLst>
            <pc:docMk/>
            <pc:sldMk cId="3020791133" sldId="286"/>
            <ac:spMk id="5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2T04:15:46.176" v="363" actId="113"/>
          <ac:spMkLst>
            <pc:docMk/>
            <pc:sldMk cId="3020791133" sldId="286"/>
            <ac:spMk id="6" creationId="{00000000-0000-0000-0000-000000000000}"/>
          </ac:spMkLst>
        </pc:spChg>
        <pc:spChg chg="add mod">
          <ac:chgData name="David Conrad" userId="6f1dd636-85c3-45af-8a74-2f07dddd4cc6" providerId="ADAL" clId="{31AE6C48-3B3C-5E80-B4AF-8959F23F6D94}" dt="2026-07-22T04:24:54.712" v="452" actId="20577"/>
          <ac:spMkLst>
            <pc:docMk/>
            <pc:sldMk cId="3020791133" sldId="286"/>
            <ac:spMk id="10" creationId="{78C6A262-E28F-CCEC-6132-532BD2230C9B}"/>
          </ac:spMkLst>
        </pc:spChg>
        <pc:spChg chg="add mod">
          <ac:chgData name="David Conrad" userId="6f1dd636-85c3-45af-8a74-2f07dddd4cc6" providerId="ADAL" clId="{31AE6C48-3B3C-5E80-B4AF-8959F23F6D94}" dt="2026-07-22T04:25:42.378" v="454" actId="1076"/>
          <ac:spMkLst>
            <pc:docMk/>
            <pc:sldMk cId="3020791133" sldId="286"/>
            <ac:spMk id="11" creationId="{0B3A6131-A25B-2214-9AE0-8DCA84AF6A62}"/>
          </ac:spMkLst>
        </pc:spChg>
        <pc:spChg chg="add mod">
          <ac:chgData name="David Conrad" userId="6f1dd636-85c3-45af-8a74-2f07dddd4cc6" providerId="ADAL" clId="{31AE6C48-3B3C-5E80-B4AF-8959F23F6D94}" dt="2026-07-22T04:26:19.563" v="463" actId="20577"/>
          <ac:spMkLst>
            <pc:docMk/>
            <pc:sldMk cId="3020791133" sldId="286"/>
            <ac:spMk id="12" creationId="{79FE626B-3DFC-92C5-154D-DDA7B2D2BA5D}"/>
          </ac:spMkLst>
        </pc:spChg>
        <pc:spChg chg="add mod topLvl">
          <ac:chgData name="David Conrad" userId="6f1dd636-85c3-45af-8a74-2f07dddd4cc6" providerId="ADAL" clId="{31AE6C48-3B3C-5E80-B4AF-8959F23F6D94}" dt="2026-07-22T14:34:17.695" v="480" actId="1076"/>
          <ac:spMkLst>
            <pc:docMk/>
            <pc:sldMk cId="3020791133" sldId="286"/>
            <ac:spMk id="23" creationId="{4095E492-8F28-5DB6-70FB-245B6E21A6D4}"/>
          </ac:spMkLst>
        </pc:spChg>
        <pc:spChg chg="add mod topLvl">
          <ac:chgData name="David Conrad" userId="6f1dd636-85c3-45af-8a74-2f07dddd4cc6" providerId="ADAL" clId="{31AE6C48-3B3C-5E80-B4AF-8959F23F6D94}" dt="2026-07-22T14:45:53.895" v="737" actId="20577"/>
          <ac:spMkLst>
            <pc:docMk/>
            <pc:sldMk cId="3020791133" sldId="286"/>
            <ac:spMk id="24" creationId="{A8C95186-8F06-FEDD-A3C5-98CAEF134CE3}"/>
          </ac:spMkLst>
        </pc:spChg>
        <pc:spChg chg="add mod topLvl">
          <ac:chgData name="David Conrad" userId="6f1dd636-85c3-45af-8a74-2f07dddd4cc6" providerId="ADAL" clId="{31AE6C48-3B3C-5E80-B4AF-8959F23F6D94}" dt="2026-07-22T14:34:56.430" v="510" actId="20577"/>
          <ac:spMkLst>
            <pc:docMk/>
            <pc:sldMk cId="3020791133" sldId="286"/>
            <ac:spMk id="25" creationId="{3358F787-FD05-6D35-AA4D-1A9BDB841C3A}"/>
          </ac:spMkLst>
        </pc:spChg>
        <pc:spChg chg="add mod topLvl">
          <ac:chgData name="David Conrad" userId="6f1dd636-85c3-45af-8a74-2f07dddd4cc6" providerId="ADAL" clId="{31AE6C48-3B3C-5E80-B4AF-8959F23F6D94}" dt="2026-07-22T14:36:10.786" v="579" actId="20577"/>
          <ac:spMkLst>
            <pc:docMk/>
            <pc:sldMk cId="3020791133" sldId="286"/>
            <ac:spMk id="26" creationId="{D7B12891-EF33-A1F9-1629-FD36BAAD62A8}"/>
          </ac:spMkLst>
        </pc:spChg>
        <pc:spChg chg="add mod topLvl">
          <ac:chgData name="David Conrad" userId="6f1dd636-85c3-45af-8a74-2f07dddd4cc6" providerId="ADAL" clId="{31AE6C48-3B3C-5E80-B4AF-8959F23F6D94}" dt="2026-07-22T14:35:13.718" v="521" actId="20577"/>
          <ac:spMkLst>
            <pc:docMk/>
            <pc:sldMk cId="3020791133" sldId="286"/>
            <ac:spMk id="27" creationId="{D81761FA-96FA-F81D-86DA-D8BC98175C22}"/>
          </ac:spMkLst>
        </pc:spChg>
        <pc:spChg chg="add mod topLvl">
          <ac:chgData name="David Conrad" userId="6f1dd636-85c3-45af-8a74-2f07dddd4cc6" providerId="ADAL" clId="{31AE6C48-3B3C-5E80-B4AF-8959F23F6D94}" dt="2026-07-22T14:36:45.820" v="605" actId="20577"/>
          <ac:spMkLst>
            <pc:docMk/>
            <pc:sldMk cId="3020791133" sldId="286"/>
            <ac:spMk id="28" creationId="{6EB39F6A-CDFA-6DDE-298B-9E24FBEE6C34}"/>
          </ac:spMkLst>
        </pc:spChg>
        <pc:spChg chg="add mod topLvl">
          <ac:chgData name="David Conrad" userId="6f1dd636-85c3-45af-8a74-2f07dddd4cc6" providerId="ADAL" clId="{31AE6C48-3B3C-5E80-B4AF-8959F23F6D94}" dt="2026-07-22T14:35:11.463" v="517" actId="20577"/>
          <ac:spMkLst>
            <pc:docMk/>
            <pc:sldMk cId="3020791133" sldId="286"/>
            <ac:spMk id="29" creationId="{06C794CD-978A-5C89-64D9-5D7E829CDBC8}"/>
          </ac:spMkLst>
        </pc:spChg>
        <pc:spChg chg="add mod topLvl">
          <ac:chgData name="David Conrad" userId="6f1dd636-85c3-45af-8a74-2f07dddd4cc6" providerId="ADAL" clId="{31AE6C48-3B3C-5E80-B4AF-8959F23F6D94}" dt="2026-07-22T14:37:01.545" v="633" actId="20577"/>
          <ac:spMkLst>
            <pc:docMk/>
            <pc:sldMk cId="3020791133" sldId="286"/>
            <ac:spMk id="30" creationId="{3808563A-145A-805E-02D4-786E68C562B7}"/>
          </ac:spMkLst>
        </pc:spChg>
        <pc:spChg chg="add mod topLvl">
          <ac:chgData name="David Conrad" userId="6f1dd636-85c3-45af-8a74-2f07dddd4cc6" providerId="ADAL" clId="{31AE6C48-3B3C-5E80-B4AF-8959F23F6D94}" dt="2026-07-22T14:34:37.132" v="498" actId="20577"/>
          <ac:spMkLst>
            <pc:docMk/>
            <pc:sldMk cId="3020791133" sldId="286"/>
            <ac:spMk id="31" creationId="{8CA3A90B-0906-3FC6-4E6C-3D39D93CFC0A}"/>
          </ac:spMkLst>
        </pc:spChg>
        <pc:spChg chg="add mod topLvl">
          <ac:chgData name="David Conrad" userId="6f1dd636-85c3-45af-8a74-2f07dddd4cc6" providerId="ADAL" clId="{31AE6C48-3B3C-5E80-B4AF-8959F23F6D94}" dt="2026-07-22T14:37:18.446" v="660" actId="20577"/>
          <ac:spMkLst>
            <pc:docMk/>
            <pc:sldMk cId="3020791133" sldId="286"/>
            <ac:spMk id="32" creationId="{FDBFD1BB-2AE0-28B6-A453-1C16101C8DAF}"/>
          </ac:spMkLst>
        </pc:spChg>
        <pc:spChg chg="mod">
          <ac:chgData name="David Conrad" userId="6f1dd636-85c3-45af-8a74-2f07dddd4cc6" providerId="ADAL" clId="{31AE6C48-3B3C-5E80-B4AF-8959F23F6D94}" dt="2026-07-25T05:13:52.544" v="1778" actId="20577"/>
          <ac:spMkLst>
            <pc:docMk/>
            <pc:sldMk cId="3020791133" sldId="286"/>
            <ac:spMk id="210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5:13:54.855" v="1779" actId="20577"/>
          <ac:spMkLst>
            <pc:docMk/>
            <pc:sldMk cId="3020791133" sldId="286"/>
            <ac:spMk id="211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5:13:56.779" v="1780" actId="20577"/>
          <ac:spMkLst>
            <pc:docMk/>
            <pc:sldMk cId="3020791133" sldId="286"/>
            <ac:spMk id="212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5:13:44.309" v="1777" actId="20577"/>
          <ac:spMkLst>
            <pc:docMk/>
            <pc:sldMk cId="3020791133" sldId="286"/>
            <ac:spMk id="230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2T04:16:45.397" v="366" actId="14100"/>
          <ac:spMkLst>
            <pc:docMk/>
            <pc:sldMk cId="3020791133" sldId="286"/>
            <ac:spMk id="300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2T04:23:50.175" v="434" actId="14100"/>
          <ac:spMkLst>
            <pc:docMk/>
            <pc:sldMk cId="3020791133" sldId="286"/>
            <ac:spMk id="301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5:00:09.631" v="1160" actId="20577"/>
          <ac:spMkLst>
            <pc:docMk/>
            <pc:sldMk cId="3020791133" sldId="286"/>
            <ac:spMk id="302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04:19:37.046" v="425" actId="165"/>
          <ac:spMkLst>
            <pc:docMk/>
            <pc:sldMk cId="3020791133" sldId="286"/>
            <ac:spMk id="310" creationId="{00000000-0000-0000-0000-000000000000}"/>
          </ac:spMkLst>
        </pc:spChg>
        <pc:spChg chg="topLvl">
          <ac:chgData name="David Conrad" userId="6f1dd636-85c3-45af-8a74-2f07dddd4cc6" providerId="ADAL" clId="{31AE6C48-3B3C-5E80-B4AF-8959F23F6D94}" dt="2026-07-22T04:17:31.602" v="403" actId="165"/>
          <ac:spMkLst>
            <pc:docMk/>
            <pc:sldMk cId="3020791133" sldId="286"/>
            <ac:spMk id="311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04:19:37.046" v="425" actId="165"/>
          <ac:spMkLst>
            <pc:docMk/>
            <pc:sldMk cId="3020791133" sldId="286"/>
            <ac:spMk id="320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14:26:23.023" v="476" actId="1076"/>
          <ac:spMkLst>
            <pc:docMk/>
            <pc:sldMk cId="3020791133" sldId="286"/>
            <ac:spMk id="321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04:19:37.046" v="425" actId="165"/>
          <ac:spMkLst>
            <pc:docMk/>
            <pc:sldMk cId="3020791133" sldId="286"/>
            <ac:spMk id="322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04:19:37.046" v="425" actId="165"/>
          <ac:spMkLst>
            <pc:docMk/>
            <pc:sldMk cId="3020791133" sldId="286"/>
            <ac:spMk id="323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04:19:37.046" v="425" actId="165"/>
          <ac:spMkLst>
            <pc:docMk/>
            <pc:sldMk cId="3020791133" sldId="286"/>
            <ac:spMk id="324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04:19:45.702" v="426" actId="14100"/>
          <ac:spMkLst>
            <pc:docMk/>
            <pc:sldMk cId="3020791133" sldId="286"/>
            <ac:spMk id="330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04:19:50.937" v="427" actId="14100"/>
          <ac:spMkLst>
            <pc:docMk/>
            <pc:sldMk cId="3020791133" sldId="286"/>
            <ac:spMk id="331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2T04:19:55.421" v="428" actId="14100"/>
          <ac:spMkLst>
            <pc:docMk/>
            <pc:sldMk cId="3020791133" sldId="286"/>
            <ac:spMk id="332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04:19:59.964" v="429" actId="14100"/>
          <ac:spMkLst>
            <pc:docMk/>
            <pc:sldMk cId="3020791133" sldId="286"/>
            <ac:spMk id="333" creationId="{00000000-0000-0000-0000-000000000000}"/>
          </ac:spMkLst>
        </pc:spChg>
        <pc:spChg chg="mod topLvl">
          <ac:chgData name="David Conrad" userId="6f1dd636-85c3-45af-8a74-2f07dddd4cc6" providerId="ADAL" clId="{31AE6C48-3B3C-5E80-B4AF-8959F23F6D94}" dt="2026-07-22T04:20:06.996" v="430" actId="14100"/>
          <ac:spMkLst>
            <pc:docMk/>
            <pc:sldMk cId="3020791133" sldId="286"/>
            <ac:spMk id="334" creationId="{00000000-0000-0000-0000-000000000000}"/>
          </ac:spMkLst>
        </pc:spChg>
        <pc:spChg chg="mod">
          <ac:chgData name="David Conrad" userId="6f1dd636-85c3-45af-8a74-2f07dddd4cc6" providerId="ADAL" clId="{31AE6C48-3B3C-5E80-B4AF-8959F23F6D94}" dt="2026-07-25T05:14:18.011" v="1789" actId="20577"/>
          <ac:spMkLst>
            <pc:docMk/>
            <pc:sldMk cId="3020791133" sldId="286"/>
            <ac:spMk id="350" creationId="{00000000-0000-0000-0000-000000000000}"/>
          </ac:spMkLst>
        </pc:spChg>
        <pc:grpChg chg="add mod">
          <ac:chgData name="David Conrad" userId="6f1dd636-85c3-45af-8a74-2f07dddd4cc6" providerId="ADAL" clId="{31AE6C48-3B3C-5E80-B4AF-8959F23F6D94}" dt="2026-07-22T14:46:56.325" v="757" actId="1036"/>
          <ac:grpSpMkLst>
            <pc:docMk/>
            <pc:sldMk cId="3020791133" sldId="286"/>
            <ac:grpSpMk id="34" creationId="{B0C14266-B730-84E7-42FC-92D0A9520791}"/>
          </ac:grpSpMkLst>
        </pc:grpChg>
      </pc:sldChg>
      <pc:sldChg chg="addSp delSp modSp add mod modShow">
        <pc:chgData name="David Conrad" userId="6f1dd636-85c3-45af-8a74-2f07dddd4cc6" providerId="ADAL" clId="{31AE6C48-3B3C-5E80-B4AF-8959F23F6D94}" dt="2026-07-26T01:46:13.579" v="4169" actId="729"/>
        <pc:sldMkLst>
          <pc:docMk/>
          <pc:sldMk cId="151471912" sldId="287"/>
        </pc:sldMkLst>
        <pc:spChg chg="mod">
          <ac:chgData name="David Conrad" userId="6f1dd636-85c3-45af-8a74-2f07dddd4cc6" providerId="ADAL" clId="{31AE6C48-3B3C-5E80-B4AF-8959F23F6D94}" dt="2026-07-25T08:47:16.307" v="3353" actId="1076"/>
          <ac:spMkLst>
            <pc:docMk/>
            <pc:sldMk cId="151471912" sldId="287"/>
            <ac:spMk id="4" creationId="{D7E3D097-2EAA-2E99-2354-2B9ECEAD0C3E}"/>
          </ac:spMkLst>
        </pc:spChg>
        <pc:spChg chg="mod">
          <ac:chgData name="David Conrad" userId="6f1dd636-85c3-45af-8a74-2f07dddd4cc6" providerId="ADAL" clId="{31AE6C48-3B3C-5E80-B4AF-8959F23F6D94}" dt="2026-07-25T18:34:54.625" v="4163" actId="20577"/>
          <ac:spMkLst>
            <pc:docMk/>
            <pc:sldMk cId="151471912" sldId="287"/>
            <ac:spMk id="5" creationId="{64AB5A7E-2B56-C387-1C86-C4FE96056B90}"/>
          </ac:spMkLst>
        </pc:spChg>
        <pc:spChg chg="del">
          <ac:chgData name="David Conrad" userId="6f1dd636-85c3-45af-8a74-2f07dddd4cc6" providerId="ADAL" clId="{31AE6C48-3B3C-5E80-B4AF-8959F23F6D94}" dt="2026-07-25T08:56:54.625" v="4005" actId="21"/>
          <ac:spMkLst>
            <pc:docMk/>
            <pc:sldMk cId="151471912" sldId="287"/>
            <ac:spMk id="6" creationId="{23A6B68D-F295-6BFF-8DF9-BD86224FC17A}"/>
          </ac:spMkLst>
        </pc:spChg>
        <pc:spChg chg="add mod">
          <ac:chgData name="David Conrad" userId="6f1dd636-85c3-45af-8a74-2f07dddd4cc6" providerId="ADAL" clId="{31AE6C48-3B3C-5E80-B4AF-8959F23F6D94}" dt="2026-07-25T09:54:48.279" v="4132" actId="1076"/>
          <ac:spMkLst>
            <pc:docMk/>
            <pc:sldMk cId="151471912" sldId="287"/>
            <ac:spMk id="9" creationId="{AC74A228-5F79-2DE7-CC2E-E1C86D183B46}"/>
          </ac:spMkLst>
        </pc:spChg>
        <pc:picChg chg="add mod modCrop">
          <ac:chgData name="David Conrad" userId="6f1dd636-85c3-45af-8a74-2f07dddd4cc6" providerId="ADAL" clId="{31AE6C48-3B3C-5E80-B4AF-8959F23F6D94}" dt="2026-07-25T09:15:37.778" v="4017" actId="1076"/>
          <ac:picMkLst>
            <pc:docMk/>
            <pc:sldMk cId="151471912" sldId="287"/>
            <ac:picMk id="8" creationId="{8C3480CD-674E-0EE6-3E91-232716089171}"/>
          </ac:picMkLst>
        </pc:picChg>
      </pc:sldChg>
      <pc:sldChg chg="new del">
        <pc:chgData name="David Conrad" userId="6f1dd636-85c3-45af-8a74-2f07dddd4cc6" providerId="ADAL" clId="{31AE6C48-3B3C-5E80-B4AF-8959F23F6D94}" dt="2026-07-25T06:55:17.890" v="1917" actId="2696"/>
        <pc:sldMkLst>
          <pc:docMk/>
          <pc:sldMk cId="1472715640" sldId="287"/>
        </pc:sldMkLst>
      </pc:sldChg>
      <pc:sldChg chg="new del">
        <pc:chgData name="David Conrad" userId="6f1dd636-85c3-45af-8a74-2f07dddd4cc6" providerId="ADAL" clId="{31AE6C48-3B3C-5E80-B4AF-8959F23F6D94}" dt="2026-07-25T08:46:16.582" v="3341" actId="680"/>
        <pc:sldMkLst>
          <pc:docMk/>
          <pc:sldMk cId="3801595590" sldId="287"/>
        </pc:sldMkLst>
      </pc:sldChg>
      <pc:sldChg chg="modSp add del mod">
        <pc:chgData name="David Conrad" userId="6f1dd636-85c3-45af-8a74-2f07dddd4cc6" providerId="ADAL" clId="{31AE6C48-3B3C-5E80-B4AF-8959F23F6D94}" dt="2026-07-25T07:05:56.078" v="2479" actId="2696"/>
        <pc:sldMkLst>
          <pc:docMk/>
          <pc:sldMk cId="4210677648" sldId="288"/>
        </pc:sldMkLst>
        <pc:spChg chg="mod">
          <ac:chgData name="David Conrad" userId="6f1dd636-85c3-45af-8a74-2f07dddd4cc6" providerId="ADAL" clId="{31AE6C48-3B3C-5E80-B4AF-8959F23F6D94}" dt="2026-07-25T06:57:33.822" v="2039" actId="20577"/>
          <ac:spMkLst>
            <pc:docMk/>
            <pc:sldMk cId="4210677648" sldId="288"/>
            <ac:spMk id="5" creationId="{5142761E-8344-AD92-A667-C5F677EE5639}"/>
          </ac:spMkLst>
        </pc:spChg>
        <pc:spChg chg="mod">
          <ac:chgData name="David Conrad" userId="6f1dd636-85c3-45af-8a74-2f07dddd4cc6" providerId="ADAL" clId="{31AE6C48-3B3C-5E80-B4AF-8959F23F6D94}" dt="2026-07-25T06:57:22.695" v="2034" actId="20577"/>
          <ac:spMkLst>
            <pc:docMk/>
            <pc:sldMk cId="4210677648" sldId="288"/>
            <ac:spMk id="6" creationId="{4FDBAA8F-DD8A-78A1-7DBB-C4B3867ECF4C}"/>
          </ac:spMkLst>
        </pc:spChg>
        <pc:spChg chg="mod">
          <ac:chgData name="David Conrad" userId="6f1dd636-85c3-45af-8a74-2f07dddd4cc6" providerId="ADAL" clId="{31AE6C48-3B3C-5E80-B4AF-8959F23F6D94}" dt="2026-07-25T06:58:14.597" v="2065" actId="20577"/>
          <ac:spMkLst>
            <pc:docMk/>
            <pc:sldMk cId="4210677648" sldId="288"/>
            <ac:spMk id="8" creationId="{7DC2BFCE-3A19-EC6B-4539-427DA6BA6138}"/>
          </ac:spMkLst>
        </pc:spChg>
        <pc:spChg chg="mod">
          <ac:chgData name="David Conrad" userId="6f1dd636-85c3-45af-8a74-2f07dddd4cc6" providerId="ADAL" clId="{31AE6C48-3B3C-5E80-B4AF-8959F23F6D94}" dt="2026-07-25T07:01:04.390" v="2272" actId="20577"/>
          <ac:spMkLst>
            <pc:docMk/>
            <pc:sldMk cId="4210677648" sldId="288"/>
            <ac:spMk id="9" creationId="{2737C962-5774-C769-8C22-594AAE9492F3}"/>
          </ac:spMkLst>
        </pc:spChg>
        <pc:spChg chg="mod">
          <ac:chgData name="David Conrad" userId="6f1dd636-85c3-45af-8a74-2f07dddd4cc6" providerId="ADAL" clId="{31AE6C48-3B3C-5E80-B4AF-8959F23F6D94}" dt="2026-07-25T07:01:27.652" v="2304" actId="20577"/>
          <ac:spMkLst>
            <pc:docMk/>
            <pc:sldMk cId="4210677648" sldId="288"/>
            <ac:spMk id="11" creationId="{0046E873-8D44-9DB2-F6A5-42EC718511F4}"/>
          </ac:spMkLst>
        </pc:spChg>
        <pc:spChg chg="mod">
          <ac:chgData name="David Conrad" userId="6f1dd636-85c3-45af-8a74-2f07dddd4cc6" providerId="ADAL" clId="{31AE6C48-3B3C-5E80-B4AF-8959F23F6D94}" dt="2026-07-25T07:03:25.620" v="2478" actId="20577"/>
          <ac:spMkLst>
            <pc:docMk/>
            <pc:sldMk cId="4210677648" sldId="288"/>
            <ac:spMk id="12" creationId="{3105CC74-9DE8-507B-AC18-575A8746914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Domains</c:v>
                </c:pt>
              </c:strCache>
            </c:strRef>
          </c:tx>
          <c:spPr>
            <a:solidFill>
              <a:srgbClr val="3C7A3C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880-EE4E-B2A7-A2875841E0D8}"/>
              </c:ext>
            </c:extLst>
          </c:dPt>
          <c:dPt>
            <c:idx val="1"/>
            <c:invertIfNegative val="0"/>
            <c:bubble3D val="0"/>
            <c:spPr>
              <a:solidFill>
                <a:srgbClr val="5FB0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880-EE4E-B2A7-A2875841E0D8}"/>
              </c:ext>
            </c:extLst>
          </c:dPt>
          <c:dPt>
            <c:idx val="2"/>
            <c:invertIfNegative val="0"/>
            <c:bubble3D val="0"/>
            <c:spPr>
              <a:solidFill>
                <a:srgbClr val="B8860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880-EE4E-B2A7-A2875841E0D8}"/>
              </c:ext>
            </c:extLst>
          </c:dPt>
          <c:dPt>
            <c:idx val="3"/>
            <c:invertIfNegative val="0"/>
            <c:bubble3D val="0"/>
            <c:spPr>
              <a:solidFill>
                <a:srgbClr val="C4720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880-EE4E-B2A7-A2875841E0D8}"/>
              </c:ext>
            </c:extLst>
          </c:dPt>
          <c:dPt>
            <c:idx val="4"/>
            <c:invertIfNegative val="0"/>
            <c:bubble3D val="0"/>
            <c:spPr>
              <a:solidFill>
                <a:srgbClr val="B4232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1880-EE4E-B2A7-A2875841E0D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3212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Excellent</c:v>
                </c:pt>
                <c:pt idx="1">
                  <c:v>Good</c:v>
                </c:pt>
                <c:pt idx="2">
                  <c:v>Fair</c:v>
                </c:pt>
                <c:pt idx="3">
                  <c:v>Poor</c:v>
                </c:pt>
                <c:pt idx="4">
                  <c:v>Critical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6698</c:v>
                </c:pt>
                <c:pt idx="1">
                  <c:v>1216</c:v>
                </c:pt>
                <c:pt idx="2">
                  <c:v>178</c:v>
                </c:pt>
                <c:pt idx="3">
                  <c:v>332</c:v>
                </c:pt>
                <c:pt idx="4">
                  <c:v>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880-EE4E-B2A7-A2875841E0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3212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750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affected</c:v>
                </c:pt>
              </c:strCache>
            </c:strRef>
          </c:tx>
          <c:spPr>
            <a:solidFill>
              <a:srgbClr val="0E7C7B"/>
            </a:solidFill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0AD5DD0-A40A-C64C-8EC8-9C0CD382BE6B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AAA-8447-8A1A-DA5808AF74C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158ACF1-2F82-5643-82BF-8039FC25013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AAA-8447-8A1A-DA5808AF74C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1365094-EA28-B44D-A5AE-87BD3248B773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AAA-8447-8A1A-DA5808AF74C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6783A8A-595E-BF41-B517-7BD9056EE58B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AAA-8447-8A1A-DA5808AF74C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63EAEFA-2E13-224A-9EDD-4900BC38B2B2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AAA-8447-8A1A-DA5808AF74C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28FF78F-AD85-3A49-9D6D-4239FF82AB5E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AAA-8447-8A1A-DA5808AF74C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F5B2410-FBDB-8E4F-AA78-D80DED12AC38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AAA-8447-8A1A-DA5808AF74C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840AD4E0-8925-2249-A3FD-3694937DD212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AAA-8447-8A1A-DA5808AF74C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3212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Single-country NS</c:v>
                </c:pt>
                <c:pt idx="1">
                  <c:v>No DNSSEC</c:v>
                </c:pt>
                <c:pt idx="2">
                  <c:v>Single-ASN NS</c:v>
                </c:pt>
                <c:pt idx="3">
                  <c:v>Out-of-zone glue</c:v>
                </c:pt>
                <c:pt idx="4">
                  <c:v>IPv4-only NS</c:v>
                </c:pt>
                <c:pt idx="5">
                  <c:v>No IPv6</c:v>
                </c:pt>
                <c:pt idx="6">
                  <c:v>EDNS &lt; 1232B</c:v>
                </c:pt>
                <c:pt idx="7">
                  <c:v>SOA MINIMUM too high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95.5</c:v>
                </c:pt>
                <c:pt idx="1">
                  <c:v>91.2</c:v>
                </c:pt>
                <c:pt idx="2">
                  <c:v>88.8</c:v>
                </c:pt>
                <c:pt idx="3">
                  <c:v>54.9</c:v>
                </c:pt>
                <c:pt idx="4">
                  <c:v>34.200000000000003</c:v>
                </c:pt>
                <c:pt idx="5">
                  <c:v>30.9</c:v>
                </c:pt>
                <c:pt idx="6">
                  <c:v>15.1</c:v>
                </c:pt>
                <c:pt idx="7">
                  <c:v>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AA-8447-8A1A-DA5808AF74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3212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1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domains</c:v>
                </c:pt>
              </c:strCache>
            </c:strRef>
          </c:tx>
          <c:spPr>
            <a:solidFill>
              <a:srgbClr val="B4232A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3212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Parent/child NS mismatch</c:v>
                </c:pt>
                <c:pt idx="1">
                  <c:v>Chain discovery failed</c:v>
                </c:pt>
                <c:pt idx="2">
                  <c:v>Open resolver</c:v>
                </c:pt>
                <c:pt idx="3">
                  <c:v>Unreachable (UDP)</c:v>
                </c:pt>
                <c:pt idx="4">
                  <c:v>Single nameserver</c:v>
                </c:pt>
                <c:pt idx="5">
                  <c:v>DNSKEY, no DS</c:v>
                </c:pt>
                <c:pt idx="6">
                  <c:v>SOA unretrievable (all NS)</c:v>
                </c:pt>
                <c:pt idx="7">
                  <c:v>No NS RRset published</c:v>
                </c:pt>
                <c:pt idx="8">
                  <c:v>Public AXFR exposure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413</c:v>
                </c:pt>
                <c:pt idx="1">
                  <c:v>230</c:v>
                </c:pt>
                <c:pt idx="2">
                  <c:v>220</c:v>
                </c:pt>
                <c:pt idx="3">
                  <c:v>191</c:v>
                </c:pt>
                <c:pt idx="4">
                  <c:v>179</c:v>
                </c:pt>
                <c:pt idx="5">
                  <c:v>173</c:v>
                </c:pt>
                <c:pt idx="6">
                  <c:v>81</c:v>
                </c:pt>
                <c:pt idx="7">
                  <c:v>69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35-D54F-ADA4-3CEFF73375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13212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7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55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Title talk: It Doesn't Always Have to Be the DNS. We'll take the oldest joke in operations and turn it into a public-health argument, backed by a population-scale scan of rural U.S. healthcare DNS. Thank the SANOG/npNOG hosts — Kathmandu, where SANOG began.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Prevalence, sorted. 95% single-country, 89% single-ASN, 91% no DNSSEC. These are the population's chronic conditions — high blood pressure, not a heart attack. Low severity each, universally distributed, invisible on an uptime dashboard. They turn a routine provider outage into a sector-wide event, because everyone shares the same fate.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acute tail, by cause. The most common critical finding is a parent/child NS-set mismatch — 413 domains. Then unreachable servers, open resolvers, single points of failure, broken DNSSEC chains, and a handful leaking their whole zone via AXFR. 593 domains carry at least one critical condition. None are protocol bugs — every one is a config or operations decision.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one, the flagship critical. Parent and child disagree on the NS set — classic aftermath of a half-finished migration or a registrar update that never happened. Resolvers can legitimately use either view, so a fraction of users fail while the operator sees everything working. The canonical 'it was DNS' ghost — pure hygiene, not protocol.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two: exposure that harms others. Open resolvers make the clinic a weapon in someone else's DDoS — the herd-immunity failure mode: your neglect hurts third parties. Public AXFR hands over the entire internal topology; for a healthcare target, a reconnaissance gift. Ten domains, four wide open on every server. Again: not protocol flaws — defaults left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three: fragility from lack of diversity. 179 domains have exactly one nameserver — RFC 2182 has said 'don't' for 25 years. Zoom out and it's worse: 89% single-ASN, 95% single-country. That's monoculture. Public health has a word for a genetically identical population meeting one pathogen, and it isn't happy. Diversity is resilience.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diagnosis. Every serious thing we found is an operations artifact, not a protocol defect. That flips the question — not 'why is DNS unreliable' (it's very reliable) but 'why does a whole sector carry the same untreated conditions, and what fixes that at population scale?' Individual bug-hunting will never reach 8,831 under-resourced clinics. We need a different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Pivot to treatment. We introduced the cyber-public-health lens earlier; now we apply it. First the translation from public-health tools to DNS hygiene, then four interventions — each with its cost. The framing is real work: Mulligan &amp; Schneider (2011), Sedenberg &amp; Mulligan (2015), and the current Cyber Public Health working group (Shostack, Ito).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mapping, concretely. Surveillance is what del-checker does. Herd immunity is DNSSEC and closed resolvers — protecting the commons. Notifiable diseases become coordinated disclosure. Vectors are open resolvers and lame delegations. And social determinants — the deepest — is the under-resourcing that produces all of it. That last row constrains every fix.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 interventions — proposals with real downsides, not a checklist. We'll go one at a time: what it is, the public-health analogy, and the side effect. In public health every intervention has a cost, and pretending otherwise is how you lose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Intervention one: screening as a utility. Already real — CISA scans critical infrastructure for free; NCSC scans nationally. Extend it to DNS delegation health. Upside: it reaches people who'll never read RFC 2182. Tension: unsolicited scanning raises consent and trust questions and looks like recon. I lean toward opt-out sector programmes run by a trusted steward.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B750B-5369-6A32-23C2-52EE2D157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063EC6-FC19-1CCF-EB12-854EF7B5B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7CAB15-5D03-6540-1708-5535FDC29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Title talk: It Doesn't Always Have to Be the DNS. We'll take the oldest joke in operations and turn it into a public-health argument, backed by a population-scale scan of rural U.S. healthcare DNS. Thank the SANOG/npNOG hosts — Kathmandu, where SANOG began.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ADA58-3029-1729-1BE5-7CBAFBBD26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328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Intervention two: enforcement at the delegation gate. Registries are the one chokepoint every domain passes; a policy there scales instantly. But it turns registries into config judges and risks false positives knocking real domains offline — the intervention becoming the incident. Spiciest structurally: stage it as warnings before hard blocks, only for unambiguous, currently-broken conditions.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Intervention three: make some conditions notifiable for critical sectors, the way public health does with reportable diseases. Hook DNS hygiene into frameworks that already exist for healthcare. Upside: endemic risk gets an owner and a deadline; regulators finally see the monoculture. Tension is the social-determinants row — you're burdening the least-resourced. A mandate without funding is cruelty or theatre, so it has to come with support.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Intervention four, and the one I'd bet on: secure defaults for herd immunity. Vaccination and clean water beat treating patients one by one. If managed DNS ships DNSSEC-on, recursion-closed, two diverse nameservers, the majority get healthy for free. The honest irony: pushing everyone onto a few great providers recreates the monoculture we spent ten slides worrying about. So 'diverse-by-default' has to be part of the default.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hard part, plainly. Every intervention hits the social-determinants row: these clinics have no one whose job this is. So I weight prevention and defaults over anything that assumes an engaged operator, and I frame this as stewardship, not blame. Shaming a rural hospice for its DNS is useless and unkind. Someone has to own population health.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Close. Bring it home: it doesn't always have to be the DNS — the protocol keeps its promises; the hygiene around it fails, population-wide, because no one treats the population. Three imperatives: measure, prevent, default-to-healthy. Thank the audience — dhanyabad — and open for questions. Expect pushback on unsolicited scanning and registry enforcement; that's the debate I want.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References. Public-health framing: Mulligan/Schneider and the current Cyber Public Health working group. Operational precedents: CISA and NCSC. DNS specifics: standard RFCs and DNS Flag Day. Healthcare context: HIPAA Journal / HHS / AHA. Data: the del-checker run itself.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refrain. Denial, denial, resignation. It lands because DNS touches everything, so it's both the last thing you suspect and usually the answer. Folklore, sysadmin culture ~2015-16, popularized on r/sysadmin and by nixCraft. But notice what the joke quietly asserts: that DNS — the protocol — is the culprit.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Reframe. DNS is one of the most battle-tested distributed systems on earth. When 'it's DNS,' it's almost never the wire protocol — it's the operational scaffolding: delegation, redundancy, consistency, monitoring. That distinction is the whole talk, and I can show it, not just assert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the data, the lens. There's a real body of work — 'cyber public health' — that says security risk is shared and systemic, so you treat it at population scale, like a public-health authority. The loop is three steps: Measure the population, Notify affected parties through a trusted channel, Learn by re-measuring. Hold that loop — the project this data comes from is built on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isn't a solo hobby — it's Track A of the CyberGreen Rural Healthcare Cyber Resilience Initiative (with Google), built on the Measure-Notify-Learn loop. Track A is measurement: a 1.8M-facility registry and del-checker, which generated the data in this talk. B tests whether outside data sharpens prioritization. C pilots notification through Health-ISAC. And it works: one alert took a facility from ~50 to ~99 in under a week — the whole thesis in miniature.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pipeline. us-facility-registry defines the population; facurl finds each real domain; del-checker is the instrument. Today I focus on del-checker's output. Rural healthcare is the setting because these are under-resourced operators, and because when their DNS breaks, patients can't reach portals, referrals, or telehealth.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Result one, and it's honest: by the crude test the sector is healthy. Median 94, mean 86, three-quarters Excellent. If your monitoring is 'did the query return an answer,' you'd see no problem. Hold that thought — a health score and a symptom aren't the same 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Result two. Bimodal in meaning: an acute tail of 739 poor/critical domains, 34 at absolute zero — and a large 'healthy' majority quietly carrying chronic conditions. The chronic stuff doesn't drag the score down because it's so prevalent it's been normalized. That's a public-health observation: endemic disease stops looking like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A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77240" y="1371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1828800"/>
            <a:ext cx="106984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</a:t>
            </a:r>
            <a:endParaRPr lang="en-US" sz="5400" dirty="0"/>
          </a:p>
          <a:p>
            <a:pPr marL="0" indent="0" algn="l">
              <a:lnSpc>
                <a:spcPts val="56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Be the DNS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777240" y="4114800"/>
            <a:ext cx="10424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C9D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public-health reading of DNS delegation hygiene —</a:t>
            </a:r>
            <a:endParaRPr lang="en-US" sz="1900" dirty="0"/>
          </a:p>
          <a:p>
            <a:pPr marL="0" indent="0" algn="l">
              <a:buNone/>
            </a:pPr>
            <a:r>
              <a:rPr lang="en-US" sz="1900" dirty="0">
                <a:solidFill>
                  <a:srgbClr val="C9D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scanning 8,831 rural U.S. healthcare domains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77240" y="57150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FB2B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David Conrad  ·  </a:t>
            </a:r>
            <a:r>
              <a:rPr lang="en-US" sz="1300" b="1" dirty="0">
                <a:solidFill>
                  <a:srgbClr val="5FB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SANOG 44 / npNOG 12</a:t>
            </a:r>
            <a:r>
              <a:rPr lang="en-US" sz="1300" dirty="0">
                <a:solidFill>
                  <a:srgbClr val="9FB2B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·  Kathmandu, Nepal  ·  July 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prevalence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endemic conditions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Prevalence across all 8,831 domains</a:t>
            </a:r>
            <a:endParaRPr lang="en-US" sz="1400" dirty="0"/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119658204"/>
              </p:ext>
            </p:extLst>
          </p:nvPr>
        </p:nvGraphicFramePr>
        <p:xfrm>
          <a:off x="502920" y="1965960"/>
          <a:ext cx="768096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8458200" y="1965960"/>
            <a:ext cx="3200400" cy="4114800"/>
          </a:xfrm>
          <a:prstGeom prst="roundRect">
            <a:avLst>
              <a:gd name="adj" fmla="val 1714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686800" y="219456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it like an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epidemiologist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8686800" y="3200400"/>
            <a:ext cx="2788920" cy="18181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 blood pressure or cholesterol: (mostly) harmless in isolation but can correlate with bad outcomes.</a:t>
            </a:r>
            <a:endParaRPr lang="en-US" dirty="0"/>
          </a:p>
          <a:p>
            <a:pPr marL="0" indent="0">
              <a:lnSpc>
                <a:spcPts val="1900"/>
              </a:lnSpc>
              <a:buNone/>
            </a:pPr>
            <a:endParaRPr lang="en-US" dirty="0"/>
          </a:p>
          <a:p>
            <a:pPr marL="0" indent="0">
              <a:lnSpc>
                <a:spcPts val="1900"/>
              </a:lnSpc>
              <a:buNone/>
            </a:pPr>
            <a:r>
              <a:rPr lang="en-US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E.g., none of these pages anyone at 3 a.m. — until one provider, ASN, or region has a bad day.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acute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acute conditions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&amp; high findings — fewer domains, real danger</a:t>
            </a:r>
            <a:endParaRPr lang="en-US" sz="14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02920" y="1965960"/>
          <a:ext cx="768096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8458200" y="1965960"/>
            <a:ext cx="3200400" cy="4114800"/>
          </a:xfrm>
          <a:prstGeom prst="roundRect">
            <a:avLst>
              <a:gd name="adj" fmla="val 1714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686800" y="224028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B42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593</a:t>
            </a:r>
            <a:endParaRPr lang="en-US" sz="4400" dirty="0"/>
          </a:p>
        </p:txBody>
      </p:sp>
      <p:sp>
        <p:nvSpPr>
          <p:cNvPr id="10" name="Text 7"/>
          <p:cNvSpPr/>
          <p:nvPr/>
        </p:nvSpPr>
        <p:spPr>
          <a:xfrm>
            <a:off x="8686800" y="30632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domains carry ≥1 CRITICAL finding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0" y="379476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C472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831</a:t>
            </a:r>
            <a:endParaRPr lang="en-US" sz="4400" dirty="0"/>
          </a:p>
        </p:txBody>
      </p:sp>
      <p:sp>
        <p:nvSpPr>
          <p:cNvPr id="12" name="Text 9"/>
          <p:cNvSpPr/>
          <p:nvPr/>
        </p:nvSpPr>
        <p:spPr>
          <a:xfrm>
            <a:off x="8686800" y="46177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carry ≥1 HIGH finding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deep-dive · #1 critical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1 — Parent and child disagree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413 domains: the delegation says one thing, the servers say another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920240"/>
            <a:ext cx="5486400" cy="2834640"/>
          </a:xfrm>
          <a:prstGeom prst="roundRect">
            <a:avLst>
              <a:gd name="adj" fmla="val 1935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21031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looks like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2560320"/>
            <a:ext cx="50292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35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parent .org NS:  </a:t>
            </a:r>
            <a:r>
              <a:rPr lang="en-US" sz="1350" b="1" dirty="0">
                <a:solidFill>
                  <a:srgbClr val="1321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ns1, ns2, ns3, ns4
</a:t>
            </a:r>
            <a:r>
              <a:rPr lang="en-US" sz="135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child zone NS:   </a:t>
            </a:r>
            <a:r>
              <a:rPr lang="en-US" sz="1350" b="1" dirty="0">
                <a:solidFill>
                  <a:srgbClr val="B423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ns1, ns2
</a:t>
            </a:r>
            <a:r>
              <a:rPr lang="en-US" sz="1350" dirty="0">
                <a:solidFill>
                  <a:srgbClr val="1321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Two servers still answer from an old delegation the registry never caught up to.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263640" y="1920240"/>
            <a:ext cx="5394960" cy="2834640"/>
          </a:xfrm>
          <a:prstGeom prst="roundRect">
            <a:avLst>
              <a:gd name="adj" fmla="val 1935"/>
            </a:avLst>
          </a:prstGeom>
          <a:solidFill>
            <a:srgbClr val="FFFFFF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92240" y="21031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it’s dangerous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92240" y="2560320"/>
            <a:ext cx="49377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Resolvers may use either set. Some users reach current servers; others reach stragglers with stale or missing data. Intermittent, user-specific, unreproducible from the operator’s desk — the exact texture of an “it was DNS” incident.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02920" y="4937760"/>
            <a:ext cx="11155680" cy="1143000"/>
          </a:xfrm>
          <a:prstGeom prst="roundRect">
            <a:avLst>
              <a:gd name="adj" fmla="val 4800"/>
            </a:avLst>
          </a:prstGeom>
          <a:solidFill>
            <a:srgbClr val="F6F3EC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507492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5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hygiene reading:  </a:t>
            </a:r>
            <a:r>
              <a:rPr lang="en-US" sz="14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reconciled parent and child after a migration. The protocol did what it was told; the delegation was left inconsistent.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deep-dive · exposure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2 — When the clinic’s DNS becomes a weapon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resolvers (220) and public zone transfers (10)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920240"/>
            <a:ext cx="5486400" cy="3931920"/>
          </a:xfrm>
          <a:prstGeom prst="roundRect">
            <a:avLst>
              <a:gd name="adj" fmla="val 1395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21031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472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resolver — 220 domains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2560320"/>
            <a:ext cx="5029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authoritative server also answers recursive queries for anyone. Spoof the source, send a tiny query, and it blasts a big answer at a victim — the clinic becomes an unwitting DDoS amplifier.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5029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health: </a:t>
            </a:r>
            <a:r>
              <a:rPr lang="en-US" sz="1350" i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unvaccinated host that infects others, not just itself.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263640" y="1920240"/>
            <a:ext cx="5394960" cy="3931920"/>
          </a:xfrm>
          <a:prstGeom prst="roundRect">
            <a:avLst>
              <a:gd name="adj" fmla="val 1395"/>
            </a:avLst>
          </a:prstGeom>
          <a:solidFill>
            <a:srgbClr val="FFFFFF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92240" y="21031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42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AXFR — 10 domains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92240" y="2560320"/>
            <a:ext cx="493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stranger requests a full zone transfer and walks away with the entire internal name map — every host, service, and subdomain. In four, every nameserver allowed it.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92240" y="3977640"/>
            <a:ext cx="49377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health: </a:t>
            </a:r>
            <a:r>
              <a:rPr lang="en-US" sz="1350" i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publishing the patient register on the front door — reconnaissance for a targeted attack.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deep-dive · resilience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3 — No redundancy, no diversity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points of failure, at the domain and the population level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2011680"/>
            <a:ext cx="11155680" cy="1188720"/>
          </a:xfrm>
          <a:prstGeom prst="roundRect">
            <a:avLst>
              <a:gd name="adj" fmla="val 4615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210312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472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3017520" y="2194560"/>
            <a:ext cx="5212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domains delegate to a single nameserver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321040" y="219456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box, one bad day, zero answers.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3383280"/>
            <a:ext cx="11155680" cy="1188720"/>
          </a:xfrm>
          <a:prstGeom prst="roundRect">
            <a:avLst>
              <a:gd name="adj" fmla="val 4615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31520" y="347472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88.8%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3017520" y="3566160"/>
            <a:ext cx="5212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every nameserver in one ASN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321040" y="356616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network incident correlates every failure.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4754880"/>
            <a:ext cx="11155680" cy="1188720"/>
          </a:xfrm>
          <a:prstGeom prst="roundRect">
            <a:avLst>
              <a:gd name="adj" fmla="val 4615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31520" y="484632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95.5%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3017520" y="4937760"/>
            <a:ext cx="5212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every nameserver in one country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321040" y="493776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national event, one legal jurisdiction.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40080" y="5943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Domain-level: a single server. Population-level: monoculture — </a:t>
            </a:r>
            <a:r>
              <a:rPr lang="en-US" sz="13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everyone on the same few providers, in the same places.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32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A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77240" y="8229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kern="0" spc="200" dirty="0">
                <a:solidFill>
                  <a:srgbClr val="5FB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diagnosis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77240" y="1463040"/>
            <a:ext cx="106070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6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wasn’t DNS.</a:t>
            </a:r>
            <a:endParaRPr lang="en-US" sz="5000" dirty="0"/>
          </a:p>
          <a:p>
            <a:pPr marL="0" indent="0">
              <a:lnSpc>
                <a:spcPts val="56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was us.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777240" y="3566160"/>
            <a:ext cx="10607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900" dirty="0">
                <a:solidFill>
                  <a:srgbClr val="D3D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8,831 domains, nearly every serious finding is a human choice — a migration half-done, a default left on, redundancy never bought, a delegation nobody watched. The protocol kept its promises. We didn’t.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77240" y="525780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700" i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the question isn’t “why is DNS flaky?” It’s “why does a whole sector share the same untreated conditions — and what fixes that at scale?”</a:t>
            </a:r>
            <a:endParaRPr lang="en-US" sz="1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32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A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777240" y="2331720"/>
            <a:ext cx="502920" cy="502920"/>
          </a:xfrm>
          <a:prstGeom prst="roundRect">
            <a:avLst>
              <a:gd name="adj" fmla="val 49091"/>
            </a:avLst>
          </a:prstGeom>
          <a:solidFill>
            <a:srgbClr val="5FB0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77240" y="2286000"/>
            <a:ext cx="502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321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554480" y="2240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5FB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treating the population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2926080"/>
            <a:ext cx="106070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diagnosis</a:t>
            </a:r>
            <a:endParaRPr lang="en-US" sz="4600" dirty="0"/>
          </a:p>
          <a:p>
            <a:pPr marL="0" indent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treatment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777240" y="493776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i="1" dirty="0">
                <a:solidFill>
                  <a:srgbClr val="9FB2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have a lens. Now translate it into action — and weigh the cost of each fix.</a:t>
            </a:r>
            <a:endParaRPr lang="en-US" sz="1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mapping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18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playbook, translated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public-health tool has a DNS-hygiene counterpart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965960"/>
            <a:ext cx="4023360" cy="457200"/>
          </a:xfrm>
          <a:prstGeom prst="rect">
            <a:avLst/>
          </a:prstGeom>
          <a:solidFill>
            <a:srgbClr val="1321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526280" y="1965960"/>
            <a:ext cx="7132320" cy="457200"/>
          </a:xfrm>
          <a:prstGeom prst="rect">
            <a:avLst/>
          </a:prstGeom>
          <a:solidFill>
            <a:srgbClr val="0A5A5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196596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HEALTH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63440" y="1965960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DELEGATION HYGIENE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2423160"/>
            <a:ext cx="11155680" cy="786384"/>
          </a:xfrm>
          <a:prstGeom prst="rect">
            <a:avLst/>
          </a:prstGeom>
          <a:solidFill>
            <a:srgbClr val="F1F5F5"/>
          </a:solidFill>
          <a:ln w="6350">
            <a:solidFill>
              <a:srgbClr val="CED9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0080" y="2423160"/>
            <a:ext cx="37947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Surveillance &amp; screening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663440" y="2423160"/>
            <a:ext cx="6858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4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Population-scale delegation scanning — what del-checker does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02920" y="3209544"/>
            <a:ext cx="11155680" cy="786384"/>
          </a:xfrm>
          <a:prstGeom prst="rect">
            <a:avLst/>
          </a:prstGeom>
          <a:solidFill>
            <a:srgbClr val="FFFFFF"/>
          </a:solidFill>
          <a:ln w="6350">
            <a:solidFill>
              <a:srgbClr val="CED9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0080" y="3209544"/>
            <a:ext cx="37947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Herd immunity / vaccination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4663440" y="3209544"/>
            <a:ext cx="6858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4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DNSSEC + closed resolvers — protect the commons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02920" y="3995928"/>
            <a:ext cx="11155680" cy="786384"/>
          </a:xfrm>
          <a:prstGeom prst="rect">
            <a:avLst/>
          </a:prstGeom>
          <a:solidFill>
            <a:srgbClr val="F1F5F5"/>
          </a:solidFill>
          <a:ln w="6350">
            <a:solidFill>
              <a:srgbClr val="CED9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40080" y="3995928"/>
            <a:ext cx="37947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Notifiable diseases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4663440" y="3995928"/>
            <a:ext cx="6858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4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Coordinated disclosure for critical sectors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02920" y="4782312"/>
            <a:ext cx="11155680" cy="786384"/>
          </a:xfrm>
          <a:prstGeom prst="rect">
            <a:avLst/>
          </a:prstGeom>
          <a:solidFill>
            <a:srgbClr val="FFFFFF"/>
          </a:solidFill>
          <a:ln w="6350">
            <a:solidFill>
              <a:srgbClr val="CED9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40080" y="4782312"/>
            <a:ext cx="37947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Disease vectors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663440" y="4782312"/>
            <a:ext cx="6858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4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resolvers, lame delegations, stale glue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502920" y="5568696"/>
            <a:ext cx="11155680" cy="786384"/>
          </a:xfrm>
          <a:prstGeom prst="rect">
            <a:avLst/>
          </a:prstGeom>
          <a:solidFill>
            <a:srgbClr val="F1F5F5"/>
          </a:solidFill>
          <a:ln w="6350">
            <a:solidFill>
              <a:srgbClr val="CED9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40080" y="5568696"/>
            <a:ext cx="37947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determinants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4663440" y="5568696"/>
            <a:ext cx="6858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4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Under-resourcing: no IT, set-and-forgotten DNS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interventions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interventions — and their side effects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public-health mechanisms. None is free — I’m proposing, not prescribing.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2331720"/>
            <a:ext cx="2697480" cy="3383280"/>
          </a:xfrm>
          <a:prstGeom prst="roundRect">
            <a:avLst>
              <a:gd name="adj" fmla="val 2034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25603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31520" y="329184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Screening as a</a:t>
            </a:r>
            <a:endParaRPr lang="en-US" sz="18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utility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50749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Surveillance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300984" y="2331720"/>
            <a:ext cx="2697480" cy="3383280"/>
          </a:xfrm>
          <a:prstGeom prst="roundRect">
            <a:avLst>
              <a:gd name="adj" fmla="val 2034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529584" y="25603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4720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529584" y="329184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Vendor/Provider-level</a:t>
            </a:r>
            <a:r>
              <a:rPr lang="en-US" dirty="0"/>
              <a:t> </a:t>
            </a:r>
            <a:r>
              <a:rPr lang="en-US" sz="18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529584" y="50749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C472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Quarantine / gatekeeping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099048" y="2331720"/>
            <a:ext cx="2697480" cy="3383280"/>
          </a:xfrm>
          <a:prstGeom prst="roundRect">
            <a:avLst>
              <a:gd name="adj" fmla="val 2034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327648" y="25603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4232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327648" y="329184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Notifiable-disease</a:t>
            </a:r>
            <a:endParaRPr lang="en-US" sz="18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327648" y="50749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B42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disclosure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897112" y="2331720"/>
            <a:ext cx="2697480" cy="3383280"/>
          </a:xfrm>
          <a:prstGeom prst="roundRect">
            <a:avLst>
              <a:gd name="adj" fmla="val 2034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125712" y="256032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3C7A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9125712" y="3291840"/>
            <a:ext cx="2286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Herd immunity via</a:t>
            </a:r>
            <a:endParaRPr lang="en-US" sz="18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defaults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125712" y="50749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3C7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Vaccination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intervention 01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 1 — Screening as a public utility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Public-health analogy: population surveillance &amp; free clinics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965960"/>
            <a:ext cx="5486400" cy="4069080"/>
          </a:xfrm>
          <a:prstGeom prst="roundRect">
            <a:avLst>
              <a:gd name="adj" fmla="val 1348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214884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means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2578608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DNS hygiene scanning continuously across a whole sector with notification: a free screening program for DNS. Precedent exists: US CISA’s Cyber Hygiene scanning (opt-in) and the UK NCSC’s national scanning (opt-out).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63640" y="1965960"/>
            <a:ext cx="5394960" cy="1920240"/>
          </a:xfrm>
          <a:prstGeom prst="roundRect">
            <a:avLst>
              <a:gd name="adj" fmla="val 2857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92240" y="212140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for it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92240" y="2505456"/>
            <a:ext cx="49834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Reaches operators who’ll never hire a DNS expert. Catches endemic conditions early, at near-zero marginal cost.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63640" y="4114800"/>
            <a:ext cx="5394960" cy="1920240"/>
          </a:xfrm>
          <a:prstGeom prst="roundRect">
            <a:avLst>
              <a:gd name="adj" fmla="val 2857"/>
            </a:avLst>
          </a:prstGeom>
          <a:solidFill>
            <a:srgbClr val="F6F3EC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92240" y="42702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against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92240" y="4654296"/>
            <a:ext cx="49834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You’re scanning infrastructure you don’t own, maybe unsolicited. Who pays? How do you notify? Who holds the results? On the wire, a friendly scan and attacker recon look identical.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13212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05A618-AC7B-51CA-519F-2B52BB745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1A12151-C2A4-65A2-AABC-871094F30BA1}"/>
              </a:ext>
            </a:extLst>
          </p:cNvPr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A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0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5AD3979-97D6-41F7-09B3-D967CB5400BC}"/>
              </a:ext>
            </a:extLst>
          </p:cNvPr>
          <p:cNvSpPr/>
          <p:nvPr/>
        </p:nvSpPr>
        <p:spPr>
          <a:xfrm>
            <a:off x="777240" y="13716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4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7E3D097-2EAA-2E99-2354-2B9ECEAD0C3E}"/>
              </a:ext>
            </a:extLst>
          </p:cNvPr>
          <p:cNvSpPr/>
          <p:nvPr/>
        </p:nvSpPr>
        <p:spPr>
          <a:xfrm>
            <a:off x="716280" y="387025"/>
            <a:ext cx="10698480" cy="13503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Am I?</a:t>
            </a:r>
            <a:endParaRPr lang="en-US" sz="54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4AB5A7E-2B56-C387-1C86-C4FE96056B90}"/>
              </a:ext>
            </a:extLst>
          </p:cNvPr>
          <p:cNvSpPr/>
          <p:nvPr/>
        </p:nvSpPr>
        <p:spPr>
          <a:xfrm>
            <a:off x="716279" y="1554479"/>
            <a:ext cx="5486400" cy="48646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Been mucking about in Internet stuff since 1983… (in reverse order):</a:t>
            </a:r>
          </a:p>
          <a:p>
            <a:pPr marL="8001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Co-Founder/CTO, Layer 9 Technologies, “advisor” to </a:t>
            </a:r>
            <a:r>
              <a:rPr lang="en-US" dirty="0" err="1">
                <a:solidFill>
                  <a:schemeClr val="bg1"/>
                </a:solidFill>
              </a:rPr>
              <a:t>Cybergreen</a:t>
            </a:r>
            <a:r>
              <a:rPr lang="en-US" dirty="0">
                <a:solidFill>
                  <a:schemeClr val="bg1"/>
                </a:solidFill>
              </a:rPr>
              <a:t> Institute</a:t>
            </a:r>
          </a:p>
          <a:p>
            <a:pPr marL="8001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CTO at ICANN</a:t>
            </a:r>
          </a:p>
          <a:p>
            <a:pPr marL="8001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Employee #14 at Cloudflare</a:t>
            </a:r>
          </a:p>
          <a:p>
            <a:pPr marL="8001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IANA General Manager</a:t>
            </a:r>
          </a:p>
          <a:p>
            <a:pPr marL="8001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Co-Founder, co-VP of  Engineering of Nominum</a:t>
            </a:r>
          </a:p>
          <a:p>
            <a:pPr marL="8001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Executive Director of the Internet Software Consortium during BINDv9.0</a:t>
            </a:r>
          </a:p>
          <a:p>
            <a:pPr marL="8001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Co-founder/First Director General of APNIC</a:t>
            </a:r>
          </a:p>
          <a:p>
            <a:pPr marL="8001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Employee #7 at Internet Initiative Japan, Inc.</a:t>
            </a:r>
          </a:p>
          <a:p>
            <a:pPr marL="800100" lvl="1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Developed TCP (and other stuff) for the original 8088 IBM PC under PC-DOS</a:t>
            </a:r>
          </a:p>
          <a:p>
            <a:pPr marL="342900" indent="-34290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Trying to get back into doing real work…</a:t>
            </a:r>
          </a:p>
          <a:p>
            <a:pPr algn="l">
              <a:buClr>
                <a:schemeClr val="bg1"/>
              </a:buClr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3480CD-674E-0EE6-3E91-2327160891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562"/>
          <a:stretch>
            <a:fillRect/>
          </a:stretch>
        </p:blipFill>
        <p:spPr>
          <a:xfrm>
            <a:off x="6769100" y="2291002"/>
            <a:ext cx="4775200" cy="28296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74A228-5F79-2DE7-CC2E-E1C86D183B46}"/>
              </a:ext>
            </a:extLst>
          </p:cNvPr>
          <p:cNvSpPr txBox="1"/>
          <p:nvPr/>
        </p:nvSpPr>
        <p:spPr>
          <a:xfrm>
            <a:off x="7819090" y="5120641"/>
            <a:ext cx="2675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APNIC (and me) circa 1997</a:t>
            </a:r>
          </a:p>
        </p:txBody>
      </p:sp>
    </p:spTree>
    <p:extLst>
      <p:ext uri="{BB962C8B-B14F-4D97-AF65-F5344CB8AC3E}">
        <p14:creationId xmlns:p14="http://schemas.microsoft.com/office/powerpoint/2010/main" val="151471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intervention 02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21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 2 — Vendor/Provider-level enforcement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Public-health analogy: quarantine &amp; gatekeeping at the border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965960"/>
            <a:ext cx="5486400" cy="4069080"/>
          </a:xfrm>
          <a:prstGeom prst="roundRect">
            <a:avLst>
              <a:gd name="adj" fmla="val 1348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214884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means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2578608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Vendors/Providers flag or disallow configurations/delegations that fail basic checks: e.g., parent/child consistency, two reachable servers, no open recursion. Caught at the gate, not years later. Precedent exists: .BANK scans result in a miniscule endemic condition tail.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63640" y="1965960"/>
            <a:ext cx="5394960" cy="1920240"/>
          </a:xfrm>
          <a:prstGeom prst="roundRect">
            <a:avLst>
              <a:gd name="adj" fmla="val 2857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92240" y="212140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for it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92240" y="2505456"/>
            <a:ext cx="49834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Fixes problems at the one chokepoint every domain must pass through. One registry policy or one provider advisory protects millions downstream.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63640" y="4114800"/>
            <a:ext cx="5394960" cy="1920240"/>
          </a:xfrm>
          <a:prstGeom prst="roundRect">
            <a:avLst>
              <a:gd name="adj" fmla="val 2857"/>
            </a:avLst>
          </a:prstGeom>
          <a:solidFill>
            <a:srgbClr val="F6F3EC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92240" y="42702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472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against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92240" y="4654296"/>
            <a:ext cx="49834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Makes vendors/providers judge configs and can result in customer support calls. Overzealous checks after the fact could knock legitimate domains offline: the cure causing the outage.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intervention 03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22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 3 — Notifiable-disease reporting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Public-health analogy: reportable conditions for critical sectors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965960"/>
            <a:ext cx="5486400" cy="4069080"/>
          </a:xfrm>
          <a:prstGeom prst="roundRect">
            <a:avLst>
              <a:gd name="adj" fmla="val 1348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214884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means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2578608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</a:t>
            </a:r>
            <a:r>
              <a:rPr lang="en-US" sz="145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r>
              <a:rPr lang="en-US" sz="14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sectors, certain DNS conditions become reportable — hooked into existing frameworks (e.g., US HIPAA-style expectations) so chronic exposure is tracked. Mitigators (e.g., regulators) see prevalence, not just breaches.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63640" y="1965960"/>
            <a:ext cx="5394960" cy="1920240"/>
          </a:xfrm>
          <a:prstGeom prst="roundRect">
            <a:avLst>
              <a:gd name="adj" fmla="val 2857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92240" y="212140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for it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92240" y="2505456"/>
            <a:ext cx="49834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invisible endemic risk obvious. Aggregate reporting reveals the monoculture no single operator can see.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63640" y="4114800"/>
            <a:ext cx="5394960" cy="1920240"/>
          </a:xfrm>
          <a:prstGeom prst="roundRect">
            <a:avLst>
              <a:gd name="adj" fmla="val 2857"/>
            </a:avLst>
          </a:prstGeom>
          <a:solidFill>
            <a:srgbClr val="F6F3EC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92240" y="42702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42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against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92240" y="4654296"/>
            <a:ext cx="49834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may land surveillance and paperwork on the least-resourced. A mandate without funding becomes box-ticking or pushes under-resourced facilities off the internet.</a:t>
            </a:r>
            <a:endParaRPr lang="en-US" sz="13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intervention 04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23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 4 — Herd immunity via secure defaults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Public-health analogy: vaccination &amp; clean water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965960"/>
            <a:ext cx="5486400" cy="4069080"/>
          </a:xfrm>
          <a:prstGeom prst="roundRect">
            <a:avLst>
              <a:gd name="adj" fmla="val 1348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214884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means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2578608"/>
            <a:ext cx="50292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the default: managed DNS/software should ship with automated DNSSEC on, recursion closed, and require two diverse nameservers. Actually implement “Secure by Design”. The under-resourced get a healthy delegation without deciding anything.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63640" y="1965960"/>
            <a:ext cx="5394960" cy="1920240"/>
          </a:xfrm>
          <a:prstGeom prst="roundRect">
            <a:avLst>
              <a:gd name="adj" fmla="val 2857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92240" y="212140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for it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92240" y="2505456"/>
            <a:ext cx="49834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Highest-leverage fix. Herd immunity works when the safe choice is the automatic one (“Tyranny of the Default”). It reaches the majority who’ll never touch a config.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63640" y="4114800"/>
            <a:ext cx="5394960" cy="1920240"/>
          </a:xfrm>
          <a:prstGeom prst="roundRect">
            <a:avLst>
              <a:gd name="adj" fmla="val 2857"/>
            </a:avLst>
          </a:prstGeom>
          <a:solidFill>
            <a:srgbClr val="F6F3EC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92240" y="42702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C7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against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92240" y="4654296"/>
            <a:ext cx="49834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lead to concentrating everyone onto a few providers, itself monoculture — the single-ASN, single-country fragility we already measure. Curing one disease by spreading another.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hard part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24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uncomfortable common thread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fix collides with the same social determinant: under-resourcing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2011680"/>
            <a:ext cx="11155680" cy="1554480"/>
          </a:xfrm>
          <a:prstGeom prst="roundRect">
            <a:avLst>
              <a:gd name="adj" fmla="val 3529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2212848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6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can’t “awareness-campaign” your way out of a staffing problem.  </a:t>
            </a:r>
            <a:r>
              <a:rPr lang="en-US" sz="160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facilities didn’t choose bad DNS; it’s a side effect of a larger underlying failure. Any fix that assumes an operator fails exactly where the need is greatest.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02920" y="3794760"/>
            <a:ext cx="3630168" cy="2240280"/>
          </a:xfrm>
          <a:prstGeom prst="roundRect">
            <a:avLst>
              <a:gd name="adj" fmla="val 2449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58952" y="4023360"/>
            <a:ext cx="411480" cy="411480"/>
          </a:xfrm>
          <a:prstGeom prst="roundRect">
            <a:avLst>
              <a:gd name="adj" fmla="val 48889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58952" y="4572000"/>
            <a:ext cx="3154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Prevention over treatment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58952" y="525780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Cheaper and kinder than cleaning up outages after the fact. </a:t>
            </a:r>
            <a:r>
              <a:rPr lang="en-US" sz="1250" b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Scales.</a:t>
            </a:r>
            <a:endParaRPr lang="en-US" sz="1250" b="1" dirty="0"/>
          </a:p>
        </p:txBody>
      </p:sp>
      <p:sp>
        <p:nvSpPr>
          <p:cNvPr id="13" name="Shape 11"/>
          <p:cNvSpPr/>
          <p:nvPr/>
        </p:nvSpPr>
        <p:spPr>
          <a:xfrm>
            <a:off x="4233672" y="3794760"/>
            <a:ext cx="3630168" cy="2240280"/>
          </a:xfrm>
          <a:prstGeom prst="roundRect">
            <a:avLst>
              <a:gd name="adj" fmla="val 2449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489704" y="4023360"/>
            <a:ext cx="411480" cy="411480"/>
          </a:xfrm>
          <a:prstGeom prst="roundRect">
            <a:avLst>
              <a:gd name="adj" fmla="val 48889"/>
            </a:avLst>
          </a:prstGeom>
          <a:solidFill>
            <a:srgbClr val="3C7A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489704" y="4572000"/>
            <a:ext cx="3154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Defaults over decisions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489704" y="525780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fix that helps people who’ll never make a decision. </a:t>
            </a:r>
            <a:r>
              <a:rPr lang="en-US" sz="1250" b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964424" y="3794760"/>
            <a:ext cx="3630168" cy="2240280"/>
          </a:xfrm>
          <a:prstGeom prst="roundRect">
            <a:avLst>
              <a:gd name="adj" fmla="val 2449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220456" y="4023360"/>
            <a:ext cx="411480" cy="411480"/>
          </a:xfrm>
          <a:prstGeom prst="roundRect">
            <a:avLst>
              <a:gd name="adj" fmla="val 48889"/>
            </a:avLst>
          </a:prstGeom>
          <a:solidFill>
            <a:srgbClr val="C4720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220456" y="4572000"/>
            <a:ext cx="3154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Stewardship over blame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8220456" y="525780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today’s Internet, providers must own population health. Shaming the under-resourced changes nothing.</a:t>
            </a:r>
            <a:endParaRPr lang="en-US" sz="12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32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A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25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77240" y="1371600"/>
            <a:ext cx="10607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6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</a:t>
            </a:r>
            <a:endParaRPr lang="en-US" sz="5000" dirty="0"/>
          </a:p>
          <a:p>
            <a:pPr marL="0" indent="0">
              <a:lnSpc>
                <a:spcPts val="56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to be the DNS.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777240" y="35661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9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protocol rarely fails. </a:t>
            </a:r>
            <a:r>
              <a:rPr lang="en-US" sz="1900" dirty="0">
                <a:solidFill>
                  <a:srgbClr val="D3D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hygiene around it does — across a whole population, because treating the patient doesn’t scale: you must treat the population.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77240" y="49377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i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the population. Prevent before you treat. Make </a:t>
            </a:r>
            <a:r>
              <a:rPr lang="en-US" i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</a:t>
            </a:r>
            <a:r>
              <a:rPr lang="en-US" sz="1800" i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hygiene the default.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77240" y="59893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FB2B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धन्यवाद — thank you.   Questions welcome.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references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26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&amp; further reading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02920" y="155448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063240" y="15544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Mulligan &amp; Schneider, “Doctrine for Cybersecurity,” Dædalus (2011); Sedenberg &amp; Mulligan, “Public Health as a Model for Cybersecurity Information Sharing,” Berkeley Tech. L.J. (2015).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02920" y="224028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public health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063240" y="22402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CyberGreen / Ostrom Workshop Cyber Public Health WG (Shostack, Ito), cybergreen.net; Google Cloud, “Cyber Public Health” (2024).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02920" y="292608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precedent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063240" y="29260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CISA Cyber Hygiene Services (free scanning); UK NCSC “Scanning Made Easy” / Active Cyber Defence.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02920" y="361188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DNS standards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063240" y="36118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RFC 1034/1035 (delegation); RFC 1912 (common errors, lame delegation); RFC 2182 (diverse secondaries); DNS Flag Day 2020 (EDNS 1232B).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429768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Exposure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063240" y="42976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CISA TA13-088A (DNS amplification / open resolvers); CISA TA15-103A (AXFR zone-transfer leakage).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02920" y="498348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context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063240" y="49834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HIPAA Journal 2024 healthcare breach review; HHS OCR breach portal; AHA 2024 cybersecurity outlook.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02920" y="566928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063240" y="566928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del-checker delegation scan of 8,831 U.S. rural healthcare domains, run 2026-07-08 (this talk).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321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A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77240" y="6400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kern="0" spc="200" dirty="0">
                <a:solidFill>
                  <a:srgbClr val="5FB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operations haiku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77240" y="1920240"/>
            <a:ext cx="106070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64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It’s not DNS.
There’s no way it’s DNS.
</a:t>
            </a:r>
            <a:r>
              <a:rPr lang="en-US" sz="52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was DNS.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777240" y="51206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C9D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operator in this room has probably seen/heard/lived all three lines. </a:t>
            </a:r>
            <a:endParaRPr lang="en-US" sz="1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thesis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was it really DNS?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02920" y="137160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</a:t>
            </a:r>
            <a:r>
              <a:rPr lang="en-US" sz="1600" i="1" dirty="0">
                <a:solidFill>
                  <a:srgbClr val="0A5A59"/>
                </a:solidFill>
                <a:latin typeface="Calibri" pitchFamily="34" charset="0"/>
                <a:cs typeface="Calibri" pitchFamily="34" charset="-120"/>
              </a:rPr>
              <a:t>blame</a:t>
            </a:r>
            <a:r>
              <a:rPr lang="en-US" sz="16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protocol. The evidence blames us.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057400"/>
            <a:ext cx="5394960" cy="3977640"/>
          </a:xfrm>
          <a:prstGeom prst="roundRect">
            <a:avLst>
              <a:gd name="adj" fmla="val 1379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22860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interpretation of the haiku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807720" y="3162409"/>
            <a:ext cx="4846320" cy="2616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2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“DNS is fragile — and </a:t>
            </a:r>
            <a:r>
              <a:rPr lang="en-US" sz="2000" i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course </a:t>
            </a:r>
            <a:r>
              <a:rPr lang="en-US" sz="2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failed.”
</a:t>
            </a:r>
            <a:r>
              <a:rPr lang="en-US" sz="20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treat the DNS as a flaky black box that betrays us at random.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263640" y="2057400"/>
            <a:ext cx="5394960" cy="3977640"/>
          </a:xfrm>
          <a:prstGeom prst="roundRect">
            <a:avLst>
              <a:gd name="adj" fmla="val 1379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537960" y="22860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hypothesis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537960" y="3117445"/>
            <a:ext cx="4846320" cy="26611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protocol almost never fails.
</a:t>
            </a:r>
            <a:r>
              <a:rPr lang="en-US" sz="2000" dirty="0">
                <a:solidFill>
                  <a:srgbClr val="D3D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fails is </a:t>
            </a:r>
            <a:r>
              <a:rPr lang="en-US" sz="20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hygiene:</a:t>
            </a:r>
            <a:r>
              <a:rPr lang="en-US" sz="2000" dirty="0">
                <a:solidFill>
                  <a:srgbClr val="D3D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human-managed infrastructure layers around DNS – who serves the zone, whether parent and child agree, ridiculous and gratuitous complexity, overly permissive software, and whether anyone’s watching.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lens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different lens: cyber public health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Internet infrastructure risk like population health — shared, systemic, fixed at scale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874520"/>
            <a:ext cx="11155680" cy="1005840"/>
          </a:xfrm>
          <a:prstGeom prst="roundRect">
            <a:avLst>
              <a:gd name="adj" fmla="val 5455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2029968"/>
            <a:ext cx="10515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65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idea:  </a:t>
            </a:r>
            <a:r>
              <a:rPr lang="en-US" sz="165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risk </a:t>
            </a:r>
            <a:r>
              <a:rPr lang="en-US" sz="1650" b="1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behaves</a:t>
            </a:r>
            <a:r>
              <a:rPr lang="en-US" sz="165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like a public-health problem: shared, systemic, and </a:t>
            </a:r>
            <a:r>
              <a:rPr lang="en-US" sz="1650" b="1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endemic</a:t>
            </a:r>
            <a:r>
              <a:rPr lang="en-US" sz="165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You need to treat it across a whole population, not one patient at a time.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502920" y="5943600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Framing: Mulligan &amp; Schneider (2011) and the Cyber Public Health working group.</a:t>
            </a:r>
            <a:endParaRPr lang="en-US" sz="1100" dirty="0"/>
          </a:p>
        </p:txBody>
      </p:sp>
      <p:sp>
        <p:nvSpPr>
          <p:cNvPr id="101" name="Cycle Node 1"/>
          <p:cNvSpPr/>
          <p:nvPr/>
        </p:nvSpPr>
        <p:spPr>
          <a:xfrm>
            <a:off x="1739900" y="2959100"/>
            <a:ext cx="990600" cy="990600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111" name="Cycle Title 1"/>
          <p:cNvSpPr/>
          <p:nvPr/>
        </p:nvSpPr>
        <p:spPr>
          <a:xfrm>
            <a:off x="533400" y="4013200"/>
            <a:ext cx="34036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buNone/>
            </a:pPr>
            <a:r>
              <a:rPr lang="en-US" sz="1800" b="1" dirty="0">
                <a:solidFill>
                  <a:srgbClr val="0E7C7B"/>
                </a:solidFill>
                <a:latin typeface="Calibri" pitchFamily="34" charset="0"/>
              </a:rPr>
              <a:t>Measure</a:t>
            </a:r>
          </a:p>
        </p:txBody>
      </p:sp>
      <p:sp>
        <p:nvSpPr>
          <p:cNvPr id="121" name="Cycle Desc 1"/>
          <p:cNvSpPr/>
          <p:nvPr/>
        </p:nvSpPr>
        <p:spPr>
          <a:xfrm>
            <a:off x="533400" y="4394200"/>
            <a:ext cx="34036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ts val="1750"/>
              </a:lnSpc>
              <a:buNone/>
            </a:pPr>
            <a:r>
              <a:rPr lang="en-US" sz="1300" dirty="0">
                <a:solidFill>
                  <a:srgbClr val="13212A"/>
                </a:solidFill>
                <a:latin typeface="Calibri" pitchFamily="34" charset="0"/>
              </a:rPr>
              <a:t>Scan the whole population’s infrastructure health. Surveillance, not spot-checks.</a:t>
            </a:r>
          </a:p>
        </p:txBody>
      </p:sp>
      <p:sp>
        <p:nvSpPr>
          <p:cNvPr id="102" name="Cycle Node 2"/>
          <p:cNvSpPr/>
          <p:nvPr/>
        </p:nvSpPr>
        <p:spPr>
          <a:xfrm>
            <a:off x="5600700" y="2959100"/>
            <a:ext cx="990600" cy="990600"/>
          </a:xfrm>
          <a:prstGeom prst="ellipse">
            <a:avLst/>
          </a:prstGeom>
          <a:solidFill>
            <a:srgbClr val="C4720B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112" name="Cycle Title 2"/>
          <p:cNvSpPr/>
          <p:nvPr/>
        </p:nvSpPr>
        <p:spPr>
          <a:xfrm>
            <a:off x="4394200" y="4013200"/>
            <a:ext cx="34036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buNone/>
            </a:pPr>
            <a:r>
              <a:rPr lang="en-US" sz="1800" b="1" dirty="0">
                <a:solidFill>
                  <a:srgbClr val="C4720B"/>
                </a:solidFill>
                <a:latin typeface="Calibri" pitchFamily="34" charset="0"/>
              </a:rPr>
              <a:t>Notify</a:t>
            </a:r>
          </a:p>
        </p:txBody>
      </p:sp>
      <p:sp>
        <p:nvSpPr>
          <p:cNvPr id="122" name="Cycle Desc 2"/>
          <p:cNvSpPr/>
          <p:nvPr/>
        </p:nvSpPr>
        <p:spPr>
          <a:xfrm>
            <a:off x="4394200" y="4394200"/>
            <a:ext cx="34036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ts val="1750"/>
              </a:lnSpc>
              <a:buNone/>
            </a:pPr>
            <a:r>
              <a:rPr lang="en-US" sz="1300" dirty="0">
                <a:solidFill>
                  <a:srgbClr val="13212A"/>
                </a:solidFill>
                <a:latin typeface="Calibri" pitchFamily="34" charset="0"/>
              </a:rPr>
              <a:t>Reach affected operators through a trusted channel: what’s wrong, and how to fix it.</a:t>
            </a:r>
          </a:p>
        </p:txBody>
      </p:sp>
      <p:sp>
        <p:nvSpPr>
          <p:cNvPr id="103" name="Cycle Node 3"/>
          <p:cNvSpPr/>
          <p:nvPr/>
        </p:nvSpPr>
        <p:spPr>
          <a:xfrm>
            <a:off x="9461500" y="2959100"/>
            <a:ext cx="990600" cy="990600"/>
          </a:xfrm>
          <a:prstGeom prst="ellipse">
            <a:avLst/>
          </a:prstGeom>
          <a:solidFill>
            <a:srgbClr val="3C7A3C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113" name="Cycle Title 3"/>
          <p:cNvSpPr/>
          <p:nvPr/>
        </p:nvSpPr>
        <p:spPr>
          <a:xfrm>
            <a:off x="8255000" y="4013200"/>
            <a:ext cx="3403600" cy="330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buNone/>
            </a:pPr>
            <a:r>
              <a:rPr lang="en-US" sz="1800" b="1" dirty="0">
                <a:solidFill>
                  <a:srgbClr val="3C7A3C"/>
                </a:solidFill>
                <a:latin typeface="Calibri" pitchFamily="34" charset="0"/>
              </a:rPr>
              <a:t>Learn</a:t>
            </a:r>
          </a:p>
        </p:txBody>
      </p:sp>
      <p:sp>
        <p:nvSpPr>
          <p:cNvPr id="123" name="Cycle Desc 3"/>
          <p:cNvSpPr/>
          <p:nvPr/>
        </p:nvSpPr>
        <p:spPr>
          <a:xfrm>
            <a:off x="8255000" y="4394200"/>
            <a:ext cx="34036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ts val="1750"/>
              </a:lnSpc>
              <a:buNone/>
            </a:pPr>
            <a:r>
              <a:rPr lang="en-US" sz="1300" dirty="0">
                <a:solidFill>
                  <a:srgbClr val="13212A"/>
                </a:solidFill>
                <a:latin typeface="Calibri" pitchFamily="34" charset="0"/>
              </a:rPr>
              <a:t>Re-measure, check the outcome, feed it back into what you prioritize next.</a:t>
            </a:r>
          </a:p>
        </p:txBody>
      </p:sp>
      <p:sp>
        <p:nvSpPr>
          <p:cNvPr id="131" name="Cycle Arrow 131"/>
          <p:cNvSpPr/>
          <p:nvPr/>
        </p:nvSpPr>
        <p:spPr>
          <a:xfrm>
            <a:off x="3111500" y="3302000"/>
            <a:ext cx="1905000" cy="421074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2" name="Cycle Arrow 132"/>
          <p:cNvSpPr/>
          <p:nvPr/>
        </p:nvSpPr>
        <p:spPr>
          <a:xfrm>
            <a:off x="6903720" y="3301999"/>
            <a:ext cx="1973580" cy="419927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3C7952-27D7-E5BB-891F-2ACD527DBB1B}"/>
              </a:ext>
            </a:extLst>
          </p:cNvPr>
          <p:cNvGrpSpPr/>
          <p:nvPr/>
        </p:nvGrpSpPr>
        <p:grpSpPr>
          <a:xfrm>
            <a:off x="2005495" y="4926173"/>
            <a:ext cx="8166098" cy="826100"/>
            <a:chOff x="2005495" y="4926173"/>
            <a:chExt cx="8166098" cy="826100"/>
          </a:xfrm>
        </p:grpSpPr>
        <p:sp>
          <p:nvSpPr>
            <p:cNvPr id="11" name="Bent Arrow 10">
              <a:extLst>
                <a:ext uri="{FF2B5EF4-FFF2-40B4-BE49-F238E27FC236}">
                  <a16:creationId xmlns:a16="http://schemas.microsoft.com/office/drawing/2014/main" id="{F017F47B-18F1-455D-EE63-FFEE5E5A22B5}"/>
                </a:ext>
              </a:extLst>
            </p:cNvPr>
            <p:cNvSpPr/>
            <p:nvPr/>
          </p:nvSpPr>
          <p:spPr>
            <a:xfrm rot="5400000" flipH="1">
              <a:off x="9401929" y="4982609"/>
              <a:ext cx="824953" cy="714375"/>
            </a:xfrm>
            <a:prstGeom prst="bentArrow">
              <a:avLst>
                <a:gd name="adj1" fmla="val 31222"/>
                <a:gd name="adj2" fmla="val 25222"/>
                <a:gd name="adj3" fmla="val 0"/>
                <a:gd name="adj4" fmla="val 43750"/>
              </a:avLst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Bent Arrow 11">
              <a:extLst>
                <a:ext uri="{FF2B5EF4-FFF2-40B4-BE49-F238E27FC236}">
                  <a16:creationId xmlns:a16="http://schemas.microsoft.com/office/drawing/2014/main" id="{CBDF70F5-1846-E7DA-E8B7-C61F816EC0FA}"/>
                </a:ext>
              </a:extLst>
            </p:cNvPr>
            <p:cNvSpPr/>
            <p:nvPr/>
          </p:nvSpPr>
          <p:spPr>
            <a:xfrm rot="16200000">
              <a:off x="1950206" y="4981462"/>
              <a:ext cx="824953" cy="714375"/>
            </a:xfrm>
            <a:prstGeom prst="bentArrow">
              <a:avLst>
                <a:gd name="adj1" fmla="val 30778"/>
                <a:gd name="adj2" fmla="val 25222"/>
                <a:gd name="adj3" fmla="val 25000"/>
                <a:gd name="adj4" fmla="val 43750"/>
              </a:avLst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6705D5D-169C-80BC-9974-30D2D72D6A49}"/>
                </a:ext>
              </a:extLst>
            </p:cNvPr>
            <p:cNvSpPr/>
            <p:nvPr/>
          </p:nvSpPr>
          <p:spPr>
            <a:xfrm>
              <a:off x="2478570" y="5530573"/>
              <a:ext cx="7196836" cy="22001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FFFF"/>
                  </a:solidFill>
                  <a:latin typeface="Calibri" pitchFamily="34" charset="0"/>
                </a:rPr>
                <a:t>Repeat continuously — learnings feed the next measurement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7185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initiative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this fits: </a:t>
            </a:r>
            <a:r>
              <a:rPr lang="en-US" sz="3000" b="1" dirty="0" err="1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CyberGreen’s</a:t>
            </a: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Rural Cyber Health Initiative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cs typeface="Calibri" pitchFamily="34" charset="-120"/>
              </a:rPr>
              <a:t>Pick a population and measure it, find a “trusted notifier” give them the data, and see what works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874520"/>
            <a:ext cx="3630168" cy="2377440"/>
          </a:xfrm>
          <a:prstGeom prst="roundRect">
            <a:avLst>
              <a:gd name="adj" fmla="val 2308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58952" y="2103120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0E7C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58952" y="21031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1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63040" y="21031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463040" y="2208276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58952" y="2907792"/>
            <a:ext cx="3154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chose rural health care, a risky subset of U.S. healthcare facilities, and DNS delegation health as the metric. Scan delegations, score 0–100, and track over time.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233672" y="1874520"/>
            <a:ext cx="3630168" cy="2377440"/>
          </a:xfrm>
          <a:prstGeom prst="roundRect">
            <a:avLst>
              <a:gd name="adj" fmla="val 2308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489704" y="2103120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C4720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489704" y="21031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5193792" y="219456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489704" y="2907792"/>
            <a:ext cx="3154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facilities with the poorest hygiene. Generate a report and send it to Health-ISAC to forward on. Include a survey.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964424" y="1874520"/>
            <a:ext cx="3630168" cy="2377440"/>
          </a:xfrm>
          <a:prstGeom prst="roundRect">
            <a:avLst>
              <a:gd name="adj" fmla="val 2308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8220456" y="2103120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3C7A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220456" y="21031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8915400" y="2203704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220456" y="2907792"/>
            <a:ext cx="3154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Solicit input from Health-ISAC and those that were notified. Goto 1.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02920" y="4526280"/>
            <a:ext cx="11155680" cy="1417320"/>
          </a:xfrm>
          <a:prstGeom prst="roundRect">
            <a:avLst>
              <a:gd name="adj" fmla="val 3871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77240" y="46817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5FB0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PROOF POINT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77240" y="498348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notification results in remediation. </a:t>
            </a:r>
            <a:r>
              <a:rPr lang="en-US" sz="150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Health-ISAC alert took a facility’s delegation health from </a:t>
            </a:r>
            <a:r>
              <a:rPr lang="en-US" sz="15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49.8% → 99.4%</a:t>
            </a:r>
            <a:r>
              <a:rPr lang="en-US" sz="1500" dirty="0">
                <a:solidFill>
                  <a:srgbClr val="E4EC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4–7 days. Measure, notify, verify — shown operationally real, but this is treating the patient, not the population.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02920" y="6053328"/>
            <a:ext cx="11155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CyberGreen Institute, Rural Healthcare Cyber Resilience Initiative — Phase 2 briefing (2026).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method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measure DNS health at population scale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in Progress</a:t>
            </a: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From “who exists” to a 0–100 delegation-health score for every domain we could find</a:t>
            </a:r>
            <a:endParaRPr lang="en-US" sz="1400" dirty="0"/>
          </a:p>
        </p:txBody>
      </p:sp>
      <p:sp>
        <p:nvSpPr>
          <p:cNvPr id="200" name="Pipe Card 1"/>
          <p:cNvSpPr/>
          <p:nvPr/>
        </p:nvSpPr>
        <p:spPr>
          <a:xfrm>
            <a:off x="508000" y="1778000"/>
            <a:ext cx="3454400" cy="939800"/>
          </a:xfrm>
          <a:prstGeom prst="roundRect">
            <a:avLst/>
          </a:prstGeom>
          <a:solidFill>
            <a:srgbClr val="F1F5F5"/>
          </a:solidFill>
          <a:ln w="9525">
            <a:solidFill>
              <a:srgbClr val="CED9D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10" name="Pipe Badge 1"/>
          <p:cNvSpPr/>
          <p:nvPr/>
        </p:nvSpPr>
        <p:spPr>
          <a:xfrm>
            <a:off x="685800" y="2070100"/>
            <a:ext cx="355600" cy="355600"/>
          </a:xfrm>
          <a:prstGeom prst="ellipse">
            <a:avLst/>
          </a:prstGeom>
          <a:solidFill>
            <a:srgbClr val="0E7C7B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220" name="Pipe Name 1"/>
          <p:cNvSpPr/>
          <p:nvPr/>
        </p:nvSpPr>
        <p:spPr>
          <a:xfrm>
            <a:off x="1143000" y="1854200"/>
            <a:ext cx="2667000" cy="279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buNone/>
            </a:pPr>
            <a:r>
              <a:rPr lang="en-US" sz="1350" b="1" dirty="0">
                <a:solidFill>
                  <a:srgbClr val="0E7C7B"/>
                </a:solidFill>
                <a:latin typeface="Calibri" pitchFamily="34" charset="0"/>
              </a:rPr>
              <a:t>us-facility-registry</a:t>
            </a:r>
          </a:p>
        </p:txBody>
      </p:sp>
      <p:sp>
        <p:nvSpPr>
          <p:cNvPr id="230" name="Pipe Desc 1"/>
          <p:cNvSpPr/>
          <p:nvPr/>
        </p:nvSpPr>
        <p:spPr>
          <a:xfrm>
            <a:off x="1143000" y="2133600"/>
            <a:ext cx="26670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ts val="1250"/>
              </a:lnSpc>
              <a:buNone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Every U.S. healthcare facility (1.8M+) — the population</a:t>
            </a:r>
          </a:p>
        </p:txBody>
      </p:sp>
      <p:sp>
        <p:nvSpPr>
          <p:cNvPr id="201" name="Pipe Card 2"/>
          <p:cNvSpPr/>
          <p:nvPr/>
        </p:nvSpPr>
        <p:spPr>
          <a:xfrm>
            <a:off x="4368800" y="1778000"/>
            <a:ext cx="3454400" cy="939800"/>
          </a:xfrm>
          <a:prstGeom prst="roundRect">
            <a:avLst/>
          </a:prstGeom>
          <a:solidFill>
            <a:srgbClr val="F1F5F5"/>
          </a:solidFill>
          <a:ln w="9525">
            <a:solidFill>
              <a:srgbClr val="CED9D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11" name="Pipe Badge 2"/>
          <p:cNvSpPr/>
          <p:nvPr/>
        </p:nvSpPr>
        <p:spPr>
          <a:xfrm>
            <a:off x="4546600" y="2070100"/>
            <a:ext cx="355600" cy="355600"/>
          </a:xfrm>
          <a:prstGeom prst="ellipse">
            <a:avLst/>
          </a:prstGeom>
          <a:solidFill>
            <a:srgbClr val="C4720B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</a:rPr>
              <a:t>B</a:t>
            </a:r>
          </a:p>
        </p:txBody>
      </p:sp>
      <p:sp>
        <p:nvSpPr>
          <p:cNvPr id="221" name="Pipe Name 2"/>
          <p:cNvSpPr/>
          <p:nvPr/>
        </p:nvSpPr>
        <p:spPr>
          <a:xfrm>
            <a:off x="5003800" y="1854200"/>
            <a:ext cx="2667000" cy="279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buNone/>
            </a:pPr>
            <a:r>
              <a:rPr lang="en-US" sz="1350" b="1" dirty="0">
                <a:solidFill>
                  <a:srgbClr val="C4720B"/>
                </a:solidFill>
                <a:latin typeface="Calibri" pitchFamily="34" charset="0"/>
              </a:rPr>
              <a:t>facurl</a:t>
            </a:r>
          </a:p>
        </p:txBody>
      </p:sp>
      <p:sp>
        <p:nvSpPr>
          <p:cNvPr id="231" name="Pipe Desc 2"/>
          <p:cNvSpPr/>
          <p:nvPr/>
        </p:nvSpPr>
        <p:spPr>
          <a:xfrm>
            <a:off x="5003800" y="2133600"/>
            <a:ext cx="26670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ts val="1250"/>
              </a:lnSpc>
              <a:buNone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Resolve each facility to its real apex domain, if it has one</a:t>
            </a:r>
          </a:p>
        </p:txBody>
      </p:sp>
      <p:sp>
        <p:nvSpPr>
          <p:cNvPr id="202" name="Pipe Card 3"/>
          <p:cNvSpPr/>
          <p:nvPr/>
        </p:nvSpPr>
        <p:spPr>
          <a:xfrm>
            <a:off x="8229600" y="1778000"/>
            <a:ext cx="3454400" cy="939800"/>
          </a:xfrm>
          <a:prstGeom prst="roundRect">
            <a:avLst/>
          </a:prstGeom>
          <a:solidFill>
            <a:srgbClr val="F1F5F5"/>
          </a:solidFill>
          <a:ln w="9525">
            <a:solidFill>
              <a:srgbClr val="CED9D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12" name="Pipe Badge 3"/>
          <p:cNvSpPr/>
          <p:nvPr/>
        </p:nvSpPr>
        <p:spPr>
          <a:xfrm>
            <a:off x="8407400" y="2070100"/>
            <a:ext cx="355600" cy="355600"/>
          </a:xfrm>
          <a:prstGeom prst="ellipse">
            <a:avLst/>
          </a:prstGeom>
          <a:solidFill>
            <a:srgbClr val="3C7A3C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</a:rPr>
              <a:t>C</a:t>
            </a:r>
          </a:p>
        </p:txBody>
      </p:sp>
      <p:sp>
        <p:nvSpPr>
          <p:cNvPr id="222" name="Pipe Name 3"/>
          <p:cNvSpPr/>
          <p:nvPr/>
        </p:nvSpPr>
        <p:spPr>
          <a:xfrm>
            <a:off x="8864600" y="1854200"/>
            <a:ext cx="2667000" cy="279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buNone/>
            </a:pPr>
            <a:r>
              <a:rPr lang="en-US" sz="1350" b="1" dirty="0">
                <a:solidFill>
                  <a:srgbClr val="3C7A3C"/>
                </a:solidFill>
                <a:latin typeface="Calibri" pitchFamily="34" charset="0"/>
              </a:rPr>
              <a:t>del-checker</a:t>
            </a:r>
          </a:p>
        </p:txBody>
      </p:sp>
      <p:sp>
        <p:nvSpPr>
          <p:cNvPr id="232" name="Pipe Desc 3"/>
          <p:cNvSpPr/>
          <p:nvPr/>
        </p:nvSpPr>
        <p:spPr>
          <a:xfrm>
            <a:off x="8864600" y="2133600"/>
            <a:ext cx="2667000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ts val="1250"/>
              </a:lnSpc>
              <a:buNone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Probe each zone, score it 0–100, file findings by severity</a:t>
            </a:r>
          </a:p>
        </p:txBody>
      </p:sp>
      <p:sp>
        <p:nvSpPr>
          <p:cNvPr id="240" name="Pipe Arrow 1"/>
          <p:cNvSpPr/>
          <p:nvPr/>
        </p:nvSpPr>
        <p:spPr>
          <a:xfrm>
            <a:off x="3987800" y="1993900"/>
            <a:ext cx="355600" cy="203200"/>
          </a:xfrm>
          <a:prstGeom prst="rightArrow">
            <a:avLst/>
          </a:prstGeom>
          <a:solidFill>
            <a:srgbClr val="5B6B6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1" name="Pipe Arrow 2"/>
          <p:cNvSpPr/>
          <p:nvPr/>
        </p:nvSpPr>
        <p:spPr>
          <a:xfrm>
            <a:off x="7848600" y="1993900"/>
            <a:ext cx="355600" cy="203200"/>
          </a:xfrm>
          <a:prstGeom prst="rightArrow">
            <a:avLst/>
          </a:prstGeom>
          <a:solidFill>
            <a:srgbClr val="5B6B6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0" name="Probe Panel"/>
          <p:cNvSpPr/>
          <p:nvPr/>
        </p:nvSpPr>
        <p:spPr>
          <a:xfrm>
            <a:off x="508000" y="2844800"/>
            <a:ext cx="3454400" cy="2616200"/>
          </a:xfrm>
          <a:prstGeom prst="roundRect">
            <a:avLst/>
          </a:prstGeom>
          <a:solidFill>
            <a:srgbClr val="F1F5F5"/>
          </a:solidFill>
          <a:ln w="9525">
            <a:solidFill>
              <a:srgbClr val="CED9D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01" name="Probe Head"/>
          <p:cNvSpPr/>
          <p:nvPr/>
        </p:nvSpPr>
        <p:spPr>
          <a:xfrm>
            <a:off x="736600" y="2971800"/>
            <a:ext cx="2889102" cy="279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buNone/>
            </a:pPr>
            <a:r>
              <a:rPr lang="en-US" sz="1400" b="1" dirty="0">
                <a:solidFill>
                  <a:srgbClr val="0E7C7B"/>
                </a:solidFill>
                <a:latin typeface="Calibri" pitchFamily="34" charset="0"/>
              </a:rPr>
              <a:t>What del-checker probes:</a:t>
            </a:r>
          </a:p>
        </p:txBody>
      </p:sp>
      <p:sp>
        <p:nvSpPr>
          <p:cNvPr id="302" name="Probe List"/>
          <p:cNvSpPr/>
          <p:nvPr/>
        </p:nvSpPr>
        <p:spPr>
          <a:xfrm>
            <a:off x="736600" y="3327400"/>
            <a:ext cx="5130800" cy="203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171450" indent="-171450">
              <a:lnSpc>
                <a:spcPts val="1950"/>
              </a:lnSpc>
              <a:buFont typeface="Arial"/>
              <a:buChar char="•"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NS-set agreement: parent vs. child</a:t>
            </a:r>
          </a:p>
          <a:p>
            <a:pPr marL="171450" indent="-171450">
              <a:lnSpc>
                <a:spcPts val="1950"/>
              </a:lnSpc>
              <a:buFont typeface="Arial"/>
              <a:buChar char="•"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Reachability over UDP &amp; TCP; EDNS behavior</a:t>
            </a:r>
          </a:p>
          <a:p>
            <a:pPr marL="171450" indent="-171450">
              <a:lnSpc>
                <a:spcPts val="1950"/>
              </a:lnSpc>
              <a:buFont typeface="Arial"/>
              <a:buChar char="•"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Redundancy &amp; diversity: count, ASN, country</a:t>
            </a:r>
          </a:p>
          <a:p>
            <a:pPr marL="171450" indent="-171450">
              <a:lnSpc>
                <a:spcPts val="1950"/>
              </a:lnSpc>
              <a:buFont typeface="Arial"/>
              <a:buChar char="•"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Glue correctness; lame delegations</a:t>
            </a:r>
          </a:p>
          <a:p>
            <a:pPr marL="171450" indent="-171450">
              <a:lnSpc>
                <a:spcPts val="1950"/>
              </a:lnSpc>
              <a:buFont typeface="Arial"/>
              <a:buChar char="•"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SOA sanity; serial consistency across NS</a:t>
            </a:r>
          </a:p>
          <a:p>
            <a:pPr marL="171450" indent="-171450">
              <a:lnSpc>
                <a:spcPts val="1950"/>
              </a:lnSpc>
              <a:buFont typeface="Arial"/>
              <a:buChar char="•"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DNSSEC: DS ↔ DNSKEY chain, algorithms</a:t>
            </a:r>
          </a:p>
          <a:p>
            <a:pPr marL="171450" indent="-171450">
              <a:lnSpc>
                <a:spcPts val="1950"/>
              </a:lnSpc>
              <a:buFont typeface="Arial"/>
              <a:buChar char="•"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Exposure: open resolvers, public AXFR</a:t>
            </a:r>
          </a:p>
          <a:p>
            <a:pPr marL="171450" indent="-171450">
              <a:lnSpc>
                <a:spcPts val="1950"/>
              </a:lnSpc>
              <a:buFont typeface="Arial"/>
              <a:buChar char="•"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And more… </a:t>
            </a:r>
          </a:p>
        </p:txBody>
      </p:sp>
      <p:sp>
        <p:nvSpPr>
          <p:cNvPr id="311" name="Sev Head"/>
          <p:cNvSpPr/>
          <p:nvPr/>
        </p:nvSpPr>
        <p:spPr>
          <a:xfrm>
            <a:off x="4569635" y="2971800"/>
            <a:ext cx="5003800" cy="279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buNone/>
            </a:pPr>
            <a:r>
              <a:rPr lang="en-US" sz="1400" b="1" dirty="0">
                <a:solidFill>
                  <a:srgbClr val="0E7C7B"/>
                </a:solidFill>
                <a:latin typeface="Calibri" pitchFamily="34" charset="0"/>
              </a:rPr>
              <a:t>Findings triaged by severity</a:t>
            </a:r>
          </a:p>
        </p:txBody>
      </p:sp>
      <p:sp>
        <p:nvSpPr>
          <p:cNvPr id="310" name="Sev Panel"/>
          <p:cNvSpPr/>
          <p:nvPr/>
        </p:nvSpPr>
        <p:spPr>
          <a:xfrm>
            <a:off x="4341036" y="2844800"/>
            <a:ext cx="3507564" cy="2616200"/>
          </a:xfrm>
          <a:prstGeom prst="roundRect">
            <a:avLst/>
          </a:prstGeom>
          <a:solidFill>
            <a:srgbClr val="F1F5F5"/>
          </a:solidFill>
          <a:ln w="9525">
            <a:solidFill>
              <a:srgbClr val="CED9DA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20" name="Sev Chip 0"/>
          <p:cNvSpPr/>
          <p:nvPr/>
        </p:nvSpPr>
        <p:spPr>
          <a:xfrm>
            <a:off x="4484571" y="3352800"/>
            <a:ext cx="1168400" cy="304800"/>
          </a:xfrm>
          <a:prstGeom prst="roundRect">
            <a:avLst/>
          </a:prstGeom>
          <a:solidFill>
            <a:srgbClr val="B4232A"/>
          </a:solidFill>
          <a:ln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</a:rPr>
              <a:t>CRITICAL</a:t>
            </a:r>
          </a:p>
        </p:txBody>
      </p:sp>
      <p:sp>
        <p:nvSpPr>
          <p:cNvPr id="330" name="Sev Desc 0"/>
          <p:cNvSpPr/>
          <p:nvPr/>
        </p:nvSpPr>
        <p:spPr>
          <a:xfrm>
            <a:off x="5779971" y="3352800"/>
            <a:ext cx="1890829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Likely not universally resolvable</a:t>
            </a:r>
          </a:p>
        </p:txBody>
      </p:sp>
      <p:sp>
        <p:nvSpPr>
          <p:cNvPr id="321" name="Sev Chip 1"/>
          <p:cNvSpPr/>
          <p:nvPr/>
        </p:nvSpPr>
        <p:spPr>
          <a:xfrm>
            <a:off x="4484571" y="3746500"/>
            <a:ext cx="1168400" cy="304800"/>
          </a:xfrm>
          <a:prstGeom prst="roundRect">
            <a:avLst/>
          </a:prstGeom>
          <a:solidFill>
            <a:srgbClr val="C4720B"/>
          </a:solidFill>
          <a:ln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</a:rPr>
              <a:t>HIGH</a:t>
            </a:r>
          </a:p>
        </p:txBody>
      </p:sp>
      <p:sp>
        <p:nvSpPr>
          <p:cNvPr id="331" name="Sev Desc 1"/>
          <p:cNvSpPr/>
          <p:nvPr/>
        </p:nvSpPr>
        <p:spPr>
          <a:xfrm>
            <a:off x="5779971" y="3746500"/>
            <a:ext cx="1890829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Significant failure/DoS exposure</a:t>
            </a:r>
          </a:p>
        </p:txBody>
      </p:sp>
      <p:sp>
        <p:nvSpPr>
          <p:cNvPr id="322" name="Sev Chip 2"/>
          <p:cNvSpPr/>
          <p:nvPr/>
        </p:nvSpPr>
        <p:spPr>
          <a:xfrm>
            <a:off x="4484571" y="4140200"/>
            <a:ext cx="1168400" cy="3048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</a:rPr>
              <a:t>MEDIUM</a:t>
            </a:r>
          </a:p>
        </p:txBody>
      </p:sp>
      <p:sp>
        <p:nvSpPr>
          <p:cNvPr id="332" name="Sev Desc 2"/>
          <p:cNvSpPr/>
          <p:nvPr/>
        </p:nvSpPr>
        <p:spPr>
          <a:xfrm>
            <a:off x="5779971" y="4140200"/>
            <a:ext cx="2038149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Potential degradation/vulnerability</a:t>
            </a:r>
          </a:p>
        </p:txBody>
      </p:sp>
      <p:sp>
        <p:nvSpPr>
          <p:cNvPr id="323" name="Sev Chip 3"/>
          <p:cNvSpPr/>
          <p:nvPr/>
        </p:nvSpPr>
        <p:spPr>
          <a:xfrm>
            <a:off x="4484571" y="4533900"/>
            <a:ext cx="1168400" cy="304800"/>
          </a:xfrm>
          <a:prstGeom prst="roundRect">
            <a:avLst/>
          </a:prstGeom>
          <a:solidFill>
            <a:srgbClr val="3C7A3C"/>
          </a:solidFill>
          <a:ln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</a:rPr>
              <a:t>LOW</a:t>
            </a:r>
          </a:p>
        </p:txBody>
      </p:sp>
      <p:sp>
        <p:nvSpPr>
          <p:cNvPr id="333" name="Sev Desc 3"/>
          <p:cNvSpPr/>
          <p:nvPr/>
        </p:nvSpPr>
        <p:spPr>
          <a:xfrm>
            <a:off x="5779971" y="4533900"/>
            <a:ext cx="1811676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Best-practice violation</a:t>
            </a:r>
          </a:p>
        </p:txBody>
      </p:sp>
      <p:sp>
        <p:nvSpPr>
          <p:cNvPr id="324" name="Sev Chip 4"/>
          <p:cNvSpPr/>
          <p:nvPr/>
        </p:nvSpPr>
        <p:spPr>
          <a:xfrm>
            <a:off x="4484571" y="4927600"/>
            <a:ext cx="1168400" cy="3048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</a:rPr>
              <a:t>INFO</a:t>
            </a:r>
          </a:p>
        </p:txBody>
      </p:sp>
      <p:sp>
        <p:nvSpPr>
          <p:cNvPr id="334" name="Sev Desc 4"/>
          <p:cNvSpPr/>
          <p:nvPr/>
        </p:nvSpPr>
        <p:spPr>
          <a:xfrm>
            <a:off x="5779971" y="4927600"/>
            <a:ext cx="1890829" cy="304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>
              <a:buNone/>
            </a:pPr>
            <a:r>
              <a:rPr lang="en-US" sz="1100" dirty="0">
                <a:solidFill>
                  <a:srgbClr val="13212A"/>
                </a:solidFill>
                <a:latin typeface="Calibri" pitchFamily="34" charset="0"/>
              </a:rPr>
              <a:t>Noteworthy; no action required</a:t>
            </a:r>
          </a:p>
        </p:txBody>
      </p:sp>
      <p:sp>
        <p:nvSpPr>
          <p:cNvPr id="350" name="Stats Bar"/>
          <p:cNvSpPr/>
          <p:nvPr/>
        </p:nvSpPr>
        <p:spPr>
          <a:xfrm>
            <a:off x="508000" y="5613400"/>
            <a:ext cx="11176000" cy="685800"/>
          </a:xfrm>
          <a:prstGeom prst="roundRect">
            <a:avLst/>
          </a:prstGeom>
          <a:solidFill>
            <a:srgbClr val="0E7C7B"/>
          </a:solidFill>
          <a:ln>
            <a:noFill/>
          </a:ln>
        </p:spPr>
        <p:txBody>
          <a:bodyPr wrap="square" lIns="91440" tIns="0" rIns="91440" bIns="0"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</a:rPr>
              <a:t>8,831 rural-healthcare domains scanned (so far)  ·  0–100 health score each  ·  5 severity tiers</a:t>
            </a:r>
          </a:p>
          <a:p>
            <a:pPr algn="ctr">
              <a:spcBef>
                <a:spcPts val="200"/>
              </a:spcBef>
              <a:buNone/>
            </a:pPr>
            <a:r>
              <a:rPr lang="en-US" sz="1200" i="1" dirty="0">
                <a:solidFill>
                  <a:srgbClr val="D6EAEA"/>
                </a:solidFill>
                <a:latin typeface="Calibri" pitchFamily="34" charset="0"/>
              </a:rPr>
              <a:t>Population-scale, not anecdote-scale — try to think like epidemiologists, not detectives.</a:t>
            </a:r>
          </a:p>
        </p:txBody>
      </p:sp>
      <p:sp>
        <p:nvSpPr>
          <p:cNvPr id="10" name="Probe Head">
            <a:extLst>
              <a:ext uri="{FF2B5EF4-FFF2-40B4-BE49-F238E27FC236}">
                <a16:creationId xmlns:a16="http://schemas.microsoft.com/office/drawing/2014/main" id="{78C6A262-E28F-CCEC-6132-532BD2230C9B}"/>
              </a:ext>
            </a:extLst>
          </p:cNvPr>
          <p:cNvSpPr/>
          <p:nvPr/>
        </p:nvSpPr>
        <p:spPr>
          <a:xfrm>
            <a:off x="4636209" y="2953512"/>
            <a:ext cx="2889102" cy="279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buNone/>
            </a:pPr>
            <a:r>
              <a:rPr lang="en-US" sz="1400" b="1" dirty="0">
                <a:solidFill>
                  <a:srgbClr val="0E7C7B"/>
                </a:solidFill>
                <a:latin typeface="Calibri" pitchFamily="34" charset="0"/>
              </a:rPr>
              <a:t>Findings: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0C14266-B730-84E7-42FC-92D0A9520791}"/>
              </a:ext>
            </a:extLst>
          </p:cNvPr>
          <p:cNvGrpSpPr/>
          <p:nvPr/>
        </p:nvGrpSpPr>
        <p:grpSpPr>
          <a:xfrm>
            <a:off x="8225467" y="2830352"/>
            <a:ext cx="3507564" cy="2616200"/>
            <a:chOff x="8151036" y="2809086"/>
            <a:chExt cx="3507564" cy="2616200"/>
          </a:xfrm>
        </p:grpSpPr>
        <p:sp>
          <p:nvSpPr>
            <p:cNvPr id="11" name="Sev Panel">
              <a:extLst>
                <a:ext uri="{FF2B5EF4-FFF2-40B4-BE49-F238E27FC236}">
                  <a16:creationId xmlns:a16="http://schemas.microsoft.com/office/drawing/2014/main" id="{0B3A6131-A25B-2214-9AE0-8DCA84AF6A62}"/>
                </a:ext>
              </a:extLst>
            </p:cNvPr>
            <p:cNvSpPr/>
            <p:nvPr/>
          </p:nvSpPr>
          <p:spPr>
            <a:xfrm>
              <a:off x="8151036" y="2809086"/>
              <a:ext cx="3507564" cy="2616200"/>
            </a:xfrm>
            <a:prstGeom prst="roundRect">
              <a:avLst/>
            </a:prstGeom>
            <a:solidFill>
              <a:srgbClr val="F1F5F5"/>
            </a:solidFill>
            <a:ln w="9525">
              <a:solidFill>
                <a:srgbClr val="CED9DA"/>
              </a:solidFill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Probe Head">
              <a:extLst>
                <a:ext uri="{FF2B5EF4-FFF2-40B4-BE49-F238E27FC236}">
                  <a16:creationId xmlns:a16="http://schemas.microsoft.com/office/drawing/2014/main" id="{79FE626B-3DFC-92C5-154D-DDA7B2D2BA5D}"/>
                </a:ext>
              </a:extLst>
            </p:cNvPr>
            <p:cNvSpPr/>
            <p:nvPr/>
          </p:nvSpPr>
          <p:spPr>
            <a:xfrm>
              <a:off x="8407400" y="2971800"/>
              <a:ext cx="2889102" cy="27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/>
            <a:lstStyle/>
            <a:p>
              <a:pPr algn="l">
                <a:buNone/>
              </a:pPr>
              <a:r>
                <a:rPr lang="en-US" sz="1400" b="1" dirty="0">
                  <a:solidFill>
                    <a:srgbClr val="0E7C7B"/>
                  </a:solidFill>
                  <a:latin typeface="Calibri" pitchFamily="34" charset="0"/>
                </a:rPr>
                <a:t>Scoring:</a:t>
              </a:r>
            </a:p>
          </p:txBody>
        </p:sp>
        <p:sp>
          <p:nvSpPr>
            <p:cNvPr id="23" name="Sev Chip 0">
              <a:extLst>
                <a:ext uri="{FF2B5EF4-FFF2-40B4-BE49-F238E27FC236}">
                  <a16:creationId xmlns:a16="http://schemas.microsoft.com/office/drawing/2014/main" id="{4095E492-8F28-5DB6-70FB-245B6E21A6D4}"/>
                </a:ext>
              </a:extLst>
            </p:cNvPr>
            <p:cNvSpPr/>
            <p:nvPr/>
          </p:nvSpPr>
          <p:spPr>
            <a:xfrm>
              <a:off x="8280400" y="4927600"/>
              <a:ext cx="1168400" cy="304800"/>
            </a:xfrm>
            <a:prstGeom prst="roundRect">
              <a:avLst/>
            </a:prstGeom>
            <a:solidFill>
              <a:srgbClr val="B4232A"/>
            </a:solidFill>
            <a:ln>
              <a:noFill/>
            </a:ln>
          </p:spPr>
          <p:txBody>
            <a:bodyPr wrap="square" lIns="0" tIns="0" rIns="0" bIns="0" anchor="ctr"/>
            <a:lstStyle/>
            <a:p>
              <a:pPr algn="ctr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Calibri" pitchFamily="34" charset="0"/>
                </a:rPr>
                <a:t>CRITICAL</a:t>
              </a:r>
            </a:p>
          </p:txBody>
        </p:sp>
        <p:sp>
          <p:nvSpPr>
            <p:cNvPr id="24" name="Sev Desc 0">
              <a:extLst>
                <a:ext uri="{FF2B5EF4-FFF2-40B4-BE49-F238E27FC236}">
                  <a16:creationId xmlns:a16="http://schemas.microsoft.com/office/drawing/2014/main" id="{A8C95186-8F06-FEDD-A3C5-98CAEF134CE3}"/>
                </a:ext>
              </a:extLst>
            </p:cNvPr>
            <p:cNvSpPr/>
            <p:nvPr/>
          </p:nvSpPr>
          <p:spPr>
            <a:xfrm>
              <a:off x="9575800" y="3352800"/>
              <a:ext cx="189082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/>
            <a:lstStyle/>
            <a:p>
              <a:pPr algn="l">
                <a:buNone/>
              </a:pPr>
              <a:r>
                <a:rPr lang="en-US" sz="1100" dirty="0">
                  <a:solidFill>
                    <a:srgbClr val="13212A"/>
                  </a:solidFill>
                  <a:latin typeface="Calibri" pitchFamily="34" charset="0"/>
                </a:rPr>
                <a:t>Aggregate Score: 90 - 100</a:t>
              </a:r>
            </a:p>
          </p:txBody>
        </p:sp>
        <p:sp>
          <p:nvSpPr>
            <p:cNvPr id="25" name="Sev Chip 1">
              <a:extLst>
                <a:ext uri="{FF2B5EF4-FFF2-40B4-BE49-F238E27FC236}">
                  <a16:creationId xmlns:a16="http://schemas.microsoft.com/office/drawing/2014/main" id="{3358F787-FD05-6D35-AA4D-1A9BDB841C3A}"/>
                </a:ext>
              </a:extLst>
            </p:cNvPr>
            <p:cNvSpPr/>
            <p:nvPr/>
          </p:nvSpPr>
          <p:spPr>
            <a:xfrm>
              <a:off x="8256182" y="4533900"/>
              <a:ext cx="1168400" cy="304800"/>
            </a:xfrm>
            <a:prstGeom prst="roundRect">
              <a:avLst/>
            </a:prstGeom>
            <a:solidFill>
              <a:srgbClr val="C4720B"/>
            </a:solidFill>
            <a:ln>
              <a:noFill/>
            </a:ln>
          </p:spPr>
          <p:txBody>
            <a:bodyPr wrap="square" lIns="0" tIns="0" rIns="0" bIns="0" anchor="ctr"/>
            <a:lstStyle/>
            <a:p>
              <a:pPr algn="ctr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Calibri" pitchFamily="34" charset="0"/>
                </a:rPr>
                <a:t>POOR</a:t>
              </a:r>
            </a:p>
          </p:txBody>
        </p:sp>
        <p:sp>
          <p:nvSpPr>
            <p:cNvPr id="26" name="Sev Desc 1">
              <a:extLst>
                <a:ext uri="{FF2B5EF4-FFF2-40B4-BE49-F238E27FC236}">
                  <a16:creationId xmlns:a16="http://schemas.microsoft.com/office/drawing/2014/main" id="{D7B12891-EF33-A1F9-1629-FD36BAAD62A8}"/>
                </a:ext>
              </a:extLst>
            </p:cNvPr>
            <p:cNvSpPr/>
            <p:nvPr/>
          </p:nvSpPr>
          <p:spPr>
            <a:xfrm>
              <a:off x="9575800" y="3746500"/>
              <a:ext cx="189082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/>
            <a:lstStyle/>
            <a:p>
              <a:pPr algn="l">
                <a:buNone/>
              </a:pPr>
              <a:r>
                <a:rPr lang="en-US" sz="1100" dirty="0">
                  <a:solidFill>
                    <a:srgbClr val="13212A"/>
                  </a:solidFill>
                  <a:latin typeface="Calibri" pitchFamily="34" charset="0"/>
                </a:rPr>
                <a:t>Aggregate Score: 80 - 89</a:t>
              </a:r>
            </a:p>
          </p:txBody>
        </p:sp>
        <p:sp>
          <p:nvSpPr>
            <p:cNvPr id="27" name="Sev Chip 2">
              <a:extLst>
                <a:ext uri="{FF2B5EF4-FFF2-40B4-BE49-F238E27FC236}">
                  <a16:creationId xmlns:a16="http://schemas.microsoft.com/office/drawing/2014/main" id="{D81761FA-96FA-F81D-86DA-D8BC98175C22}"/>
                </a:ext>
              </a:extLst>
            </p:cNvPr>
            <p:cNvSpPr/>
            <p:nvPr/>
          </p:nvSpPr>
          <p:spPr>
            <a:xfrm>
              <a:off x="8280400" y="4140200"/>
              <a:ext cx="1168400" cy="304800"/>
            </a:xfrm>
            <a:prstGeom prst="roundRect">
              <a:avLst/>
            </a:prstGeom>
            <a:solidFill>
              <a:srgbClr val="B8860B"/>
            </a:solidFill>
            <a:ln>
              <a:noFill/>
            </a:ln>
          </p:spPr>
          <p:txBody>
            <a:bodyPr wrap="square" lIns="0" tIns="0" rIns="0" bIns="0" anchor="ctr"/>
            <a:lstStyle/>
            <a:p>
              <a:pPr algn="ctr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Calibri" pitchFamily="34" charset="0"/>
                </a:rPr>
                <a:t>FAIR</a:t>
              </a:r>
            </a:p>
          </p:txBody>
        </p:sp>
        <p:sp>
          <p:nvSpPr>
            <p:cNvPr id="28" name="Sev Desc 2">
              <a:extLst>
                <a:ext uri="{FF2B5EF4-FFF2-40B4-BE49-F238E27FC236}">
                  <a16:creationId xmlns:a16="http://schemas.microsoft.com/office/drawing/2014/main" id="{6EB39F6A-CDFA-6DDE-298B-9E24FBEE6C34}"/>
                </a:ext>
              </a:extLst>
            </p:cNvPr>
            <p:cNvSpPr/>
            <p:nvPr/>
          </p:nvSpPr>
          <p:spPr>
            <a:xfrm>
              <a:off x="9575800" y="4140200"/>
              <a:ext cx="203814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/>
            <a:lstStyle/>
            <a:p>
              <a:pPr algn="l">
                <a:buNone/>
              </a:pPr>
              <a:r>
                <a:rPr lang="en-US" sz="1100" dirty="0">
                  <a:solidFill>
                    <a:srgbClr val="13212A"/>
                  </a:solidFill>
                  <a:latin typeface="Calibri" pitchFamily="34" charset="0"/>
                </a:rPr>
                <a:t>Aggregate Score: 70 - 79</a:t>
              </a:r>
            </a:p>
          </p:txBody>
        </p:sp>
        <p:sp>
          <p:nvSpPr>
            <p:cNvPr id="29" name="Sev Chip 3">
              <a:extLst>
                <a:ext uri="{FF2B5EF4-FFF2-40B4-BE49-F238E27FC236}">
                  <a16:creationId xmlns:a16="http://schemas.microsoft.com/office/drawing/2014/main" id="{06C794CD-978A-5C89-64D9-5D7E829CDBC8}"/>
                </a:ext>
              </a:extLst>
            </p:cNvPr>
            <p:cNvSpPr/>
            <p:nvPr/>
          </p:nvSpPr>
          <p:spPr>
            <a:xfrm>
              <a:off x="8280400" y="3740150"/>
              <a:ext cx="1168400" cy="304800"/>
            </a:xfrm>
            <a:prstGeom prst="roundRect">
              <a:avLst/>
            </a:prstGeom>
            <a:solidFill>
              <a:srgbClr val="3C7A3C"/>
            </a:solidFill>
            <a:ln>
              <a:noFill/>
            </a:ln>
          </p:spPr>
          <p:txBody>
            <a:bodyPr wrap="square" lIns="0" tIns="0" rIns="0" bIns="0" anchor="ctr"/>
            <a:lstStyle/>
            <a:p>
              <a:pPr algn="ctr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Calibri" pitchFamily="34" charset="0"/>
                </a:rPr>
                <a:t>GOOD</a:t>
              </a:r>
            </a:p>
          </p:txBody>
        </p:sp>
        <p:sp>
          <p:nvSpPr>
            <p:cNvPr id="30" name="Sev Desc 3">
              <a:extLst>
                <a:ext uri="{FF2B5EF4-FFF2-40B4-BE49-F238E27FC236}">
                  <a16:creationId xmlns:a16="http://schemas.microsoft.com/office/drawing/2014/main" id="{3808563A-145A-805E-02D4-786E68C562B7}"/>
                </a:ext>
              </a:extLst>
            </p:cNvPr>
            <p:cNvSpPr/>
            <p:nvPr/>
          </p:nvSpPr>
          <p:spPr>
            <a:xfrm>
              <a:off x="9575800" y="4533900"/>
              <a:ext cx="181167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/>
            <a:lstStyle/>
            <a:p>
              <a:pPr algn="l">
                <a:buNone/>
              </a:pPr>
              <a:r>
                <a:rPr lang="en-US" sz="1100" dirty="0">
                  <a:solidFill>
                    <a:srgbClr val="13212A"/>
                  </a:solidFill>
                  <a:latin typeface="Calibri" pitchFamily="34" charset="0"/>
                </a:rPr>
                <a:t>Aggregate Score: 60 - 69</a:t>
              </a:r>
            </a:p>
          </p:txBody>
        </p:sp>
        <p:sp>
          <p:nvSpPr>
            <p:cNvPr id="31" name="Sev Chip 4">
              <a:extLst>
                <a:ext uri="{FF2B5EF4-FFF2-40B4-BE49-F238E27FC236}">
                  <a16:creationId xmlns:a16="http://schemas.microsoft.com/office/drawing/2014/main" id="{8CA3A90B-0906-3FC6-4E6C-3D39D93CFC0A}"/>
                </a:ext>
              </a:extLst>
            </p:cNvPr>
            <p:cNvSpPr/>
            <p:nvPr/>
          </p:nvSpPr>
          <p:spPr>
            <a:xfrm>
              <a:off x="8280400" y="3363161"/>
              <a:ext cx="1168400" cy="304800"/>
            </a:xfrm>
            <a:prstGeom prst="roundRect">
              <a:avLst/>
            </a:prstGeom>
            <a:solidFill>
              <a:srgbClr val="0E7C7B"/>
            </a:solidFill>
            <a:ln>
              <a:noFill/>
            </a:ln>
          </p:spPr>
          <p:txBody>
            <a:bodyPr wrap="square" lIns="0" tIns="0" rIns="0" bIns="0" anchor="ctr"/>
            <a:lstStyle/>
            <a:p>
              <a:pPr algn="ctr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Calibri" pitchFamily="34" charset="0"/>
                </a:rPr>
                <a:t>EXCELLENT</a:t>
              </a:r>
            </a:p>
          </p:txBody>
        </p:sp>
        <p:sp>
          <p:nvSpPr>
            <p:cNvPr id="32" name="Sev Desc 4">
              <a:extLst>
                <a:ext uri="{FF2B5EF4-FFF2-40B4-BE49-F238E27FC236}">
                  <a16:creationId xmlns:a16="http://schemas.microsoft.com/office/drawing/2014/main" id="{FDBFD1BB-2AE0-28B6-A453-1C16101C8DAF}"/>
                </a:ext>
              </a:extLst>
            </p:cNvPr>
            <p:cNvSpPr/>
            <p:nvPr/>
          </p:nvSpPr>
          <p:spPr>
            <a:xfrm>
              <a:off x="9575800" y="4927600"/>
              <a:ext cx="189082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/>
            <a:lstStyle/>
            <a:p>
              <a:pPr algn="l">
                <a:buNone/>
              </a:pPr>
              <a:r>
                <a:rPr lang="en-US" sz="1100" dirty="0">
                  <a:solidFill>
                    <a:srgbClr val="13212A"/>
                  </a:solidFill>
                  <a:latin typeface="Calibri" pitchFamily="34" charset="0"/>
                </a:rPr>
                <a:t>Aggregate Score: 0 - 59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791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result 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First, the good news: DNS mostly works (    )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only “does it resolve?” and the rural healthcare sector looks healthy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214884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3C7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85800" y="299008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health score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160520" y="214884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3C7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4160520" y="299008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health score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7635240" y="214884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3C7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75.8%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7635240" y="2990088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rated “Excellent” (≥90)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85800" y="3977640"/>
            <a:ext cx="10972800" cy="2011680"/>
          </a:xfrm>
          <a:prstGeom prst="roundRect">
            <a:avLst>
              <a:gd name="adj" fmla="val 2727"/>
            </a:avLst>
          </a:prstGeom>
          <a:solidFill>
            <a:srgbClr val="F1F5F5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420624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face value: DNS looks fine.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960120" y="4932447"/>
            <a:ext cx="104241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Three-quarters of these under-resourced facilities score “Excellent.” Queries resolve </a:t>
            </a:r>
            <a:r>
              <a:rPr lang="en-US" i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(eventually)</a:t>
            </a:r>
            <a:r>
              <a:rPr lang="en-US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pages load. On an uptime dashboard, nothing here ever turns red.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D561C1-C99C-3B50-323D-CE65215F093A}"/>
              </a:ext>
            </a:extLst>
          </p:cNvPr>
          <p:cNvSpPr txBox="1"/>
          <p:nvPr/>
        </p:nvSpPr>
        <p:spPr>
          <a:xfrm>
            <a:off x="6794204" y="77243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kern="0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😳</a:t>
            </a:r>
            <a:endParaRPr 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1089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100" dirty="0">
                <a:solidFill>
                  <a:srgbClr val="0A5A5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result 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Doesn’t Always Have to Be the DNS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1247120" y="6419088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321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“mostly works” hides chronic and acute issues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21208" y="1298448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0A5A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scores hide a sick tail — and a “healthy” majority carrying chronic conditions</a:t>
            </a:r>
            <a:endParaRPr lang="en-US" sz="14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02920" y="2011680"/>
          <a:ext cx="603504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6812280" y="2011680"/>
            <a:ext cx="4846320" cy="4023360"/>
          </a:xfrm>
          <a:prstGeom prst="roundRect">
            <a:avLst>
              <a:gd name="adj" fmla="val 1364"/>
            </a:avLst>
          </a:prstGeom>
          <a:solidFill>
            <a:srgbClr val="1C2F3A"/>
          </a:solidFill>
          <a:ln w="9525">
            <a:solidFill>
              <a:srgbClr val="CED9DA"/>
            </a:solidFill>
            <a:prstDash val="solid"/>
          </a:ln>
          <a:effectLst>
            <a:outerShdw blurRad="63500" dist="25400" dir="5400000" algn="bl" rotWithShape="0">
              <a:srgbClr val="BBBBBB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040880" y="219456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FB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problems, not one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7040880" y="3013266"/>
            <a:ext cx="4434840" cy="21754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acute tail.  </a:t>
            </a:r>
            <a:r>
              <a:rPr lang="en-US" dirty="0">
                <a:solidFill>
                  <a:srgbClr val="D3D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739 domains score “Poor” or “Critical.” 34 flatline at zero.
</a:t>
            </a: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chronic majority.  </a:t>
            </a:r>
            <a:r>
              <a:rPr lang="en-US" dirty="0">
                <a:solidFill>
                  <a:srgbClr val="D3DE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“Excellent” domains skip DNSSEC and diversity — so common they’ve stopped looking like negative health conditions.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62EBC2C-53E4-3342-922D-710F16C85D5D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4a39051b-efcd-4f04-a448-c32f35c30044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5DA3508D5876498154C437CDEC01B3" ma:contentTypeVersion="11" ma:contentTypeDescription="Create a new document." ma:contentTypeScope="" ma:versionID="ef14738964b150d10d1031524df4549a">
  <xsd:schema xmlns:xsd="http://www.w3.org/2001/XMLSchema" xmlns:xs="http://www.w3.org/2001/XMLSchema" xmlns:p="http://schemas.microsoft.com/office/2006/metadata/properties" xmlns:ns2="9e18ac8b-518c-4c30-9f09-bc69345ef48f" xmlns:ns3="a17d6fda-83a3-4c53-b857-ee943ba66fa5" targetNamespace="http://schemas.microsoft.com/office/2006/metadata/properties" ma:root="true" ma:fieldsID="b6538bdcc2ad06bffdc1abb1bdd93005" ns2:_="" ns3:_="">
    <xsd:import namespace="9e18ac8b-518c-4c30-9f09-bc69345ef48f"/>
    <xsd:import namespace="a17d6fda-83a3-4c53-b857-ee943ba66f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8ac8b-518c-4c30-9f09-bc69345ef4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ab497687-3585-4c09-949a-cc2b92afab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7d6fda-83a3-4c53-b857-ee943ba66fa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7e51926-cc2e-4ee1-8dc2-ffbc03c930b4}" ma:internalName="TaxCatchAll" ma:showField="CatchAllData" ma:web="a17d6fda-83a3-4c53-b857-ee943ba66f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18ac8b-518c-4c30-9f09-bc69345ef48f">
      <Terms xmlns="http://schemas.microsoft.com/office/infopath/2007/PartnerControls"/>
    </lcf76f155ced4ddcb4097134ff3c332f>
    <TaxCatchAll xmlns="a17d6fda-83a3-4c53-b857-ee943ba66f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A59CA5-B0E2-4D14-A8DC-B8132F4630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18ac8b-518c-4c30-9f09-bc69345ef48f"/>
    <ds:schemaRef ds:uri="a17d6fda-83a3-4c53-b857-ee943ba66f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4B4088-63B3-4C87-9985-43E2241B6A70}">
  <ds:schemaRefs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a17d6fda-83a3-4c53-b857-ee943ba66fa5"/>
    <ds:schemaRef ds:uri="9e18ac8b-518c-4c30-9f09-bc69345ef48f"/>
  </ds:schemaRefs>
</ds:datastoreItem>
</file>

<file path=customXml/itemProps3.xml><?xml version="1.0" encoding="utf-8"?>
<ds:datastoreItem xmlns:ds="http://schemas.openxmlformats.org/officeDocument/2006/customXml" ds:itemID="{B30796DF-6BAF-4332-9ECC-BDEDAD6555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5705</TotalTime>
  <Words>4370</Words>
  <Application>Microsoft Macintosh PowerPoint</Application>
  <PresentationFormat>Widescreen</PresentationFormat>
  <Paragraphs>378</Paragraphs>
  <Slides>25</Slides>
  <Notes>25</Notes>
  <HiddenSlides>5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David Conrad</cp:lastModifiedBy>
  <cp:revision>1</cp:revision>
  <dcterms:created xsi:type="dcterms:W3CDTF">2026-07-21T23:52:58Z</dcterms:created>
  <dcterms:modified xsi:type="dcterms:W3CDTF">2026-07-26T02:02:09Z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0x010100BD5DA3508D5876498154C437CDEC01B3</vt:lpwstr>
  </property>
  <property fmtid="{D5CDD505-2E9C-101B-9397-08002B2CF9AE}" pid="3" name="MediaServiceImageTags">
    <vt:lpwstr/>
  </property>
</Properties>
</file>